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3" r:id="rId3"/>
    <p:sldId id="270" r:id="rId4"/>
    <p:sldId id="274" r:id="rId5"/>
    <p:sldId id="258" r:id="rId6"/>
  </p:sldIdLst>
  <p:sldSz cx="9906000" cy="6858000" type="A4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52227"/>
    <a:srgbClr val="008A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7" autoAdjust="0"/>
    <p:restoredTop sz="86481" autoAdjust="0"/>
  </p:normalViewPr>
  <p:slideViewPr>
    <p:cSldViewPr snapToGrid="0" snapToObjects="1">
      <p:cViewPr varScale="1">
        <p:scale>
          <a:sx n="92" d="100"/>
          <a:sy n="92" d="100"/>
        </p:scale>
        <p:origin x="-624" y="-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713F4-40DF-4A46-8064-95902AAEDCFF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67EF5-2B36-1646-9675-BA6C29161A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345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FEA3-334E-0447-AE11-BE952A7DC924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3EA44-0A2F-7240-8696-77BC20E5B5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672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3EA44-0A2F-7240-8696-77BC20E5B5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9726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98579" y="1916538"/>
            <a:ext cx="7164471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998579" y="3685680"/>
            <a:ext cx="716447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0758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B3BA5A2-4D23-A341-AAA5-772CF8B9187A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0C22034-E211-4743-A1E2-40FF3A67DC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746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B3BA5A2-4D23-A341-AAA5-772CF8B9187A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0C22034-E211-4743-A1E2-40FF3A67DC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0500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B3BA5A2-4D23-A341-AAA5-772CF8B9187A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0C22034-E211-4743-A1E2-40FF3A67DC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84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B3BA5A2-4D23-A341-AAA5-772CF8B9187A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0C22034-E211-4743-A1E2-40FF3A67DC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3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B3BA5A2-4D23-A341-AAA5-772CF8B9187A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0C22034-E211-4743-A1E2-40FF3A67DC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24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B3BA5A2-4D23-A341-AAA5-772CF8B9187A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0C22034-E211-4743-A1E2-40FF3A67DC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23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B3BA5A2-4D23-A341-AAA5-772CF8B9187A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0C22034-E211-4743-A1E2-40FF3A67DC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646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B3BA5A2-4D23-A341-AAA5-772CF8B9187A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0C22034-E211-4743-A1E2-40FF3A67DC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70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B3BA5A2-4D23-A341-AAA5-772CF8B9187A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0C22034-E211-4743-A1E2-40FF3A67DC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5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B3BA5A2-4D23-A341-AAA5-772CF8B9187A}" type="datetimeFigureOut">
              <a:rPr lang="nl-NL" smtClean="0"/>
              <a:t>07-03-14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D0C22034-E211-4743-A1E2-40FF3A67DC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637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723412" y="909052"/>
            <a:ext cx="7687288" cy="788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723412" y="1897768"/>
            <a:ext cx="7687288" cy="4829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283628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008AC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hyperlink" Target="http://www.youtube.com/watch?v=zrqsCXk6b6s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797774" y="613902"/>
            <a:ext cx="6189349" cy="1470025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rgbClr val="0000FF"/>
                </a:solidFill>
              </a:rPr>
              <a:t>AutiTalent is dé werkgever voor mensen met autisme!</a:t>
            </a:r>
            <a:endParaRPr lang="nl-NL" dirty="0">
              <a:solidFill>
                <a:srgbClr val="0000FF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707267" y="2526987"/>
            <a:ext cx="7164471" cy="1752600"/>
          </a:xfrm>
        </p:spPr>
        <p:txBody>
          <a:bodyPr>
            <a:no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Wij geloven in 3 Kernwaarden:</a:t>
            </a:r>
          </a:p>
          <a:p>
            <a:pPr marL="457200" indent="-457200" algn="l">
              <a:buFont typeface="Arial"/>
              <a:buChar char="•"/>
            </a:pPr>
            <a:r>
              <a:rPr lang="nl-NL" dirty="0" smtClean="0">
                <a:solidFill>
                  <a:schemeClr val="tx1"/>
                </a:solidFill>
              </a:rPr>
              <a:t>Maatschappelijke betrokkenheid</a:t>
            </a:r>
          </a:p>
          <a:p>
            <a:pPr marL="457200" indent="-457200" algn="l">
              <a:buFont typeface="Arial"/>
              <a:buChar char="•"/>
            </a:pPr>
            <a:r>
              <a:rPr lang="nl-NL" dirty="0" smtClean="0">
                <a:solidFill>
                  <a:schemeClr val="tx1"/>
                </a:solidFill>
              </a:rPr>
              <a:t>Talenten bij autisme</a:t>
            </a:r>
          </a:p>
          <a:p>
            <a:pPr marL="457200" indent="-457200" algn="l">
              <a:buFont typeface="Arial"/>
              <a:buChar char="•"/>
            </a:pPr>
            <a:r>
              <a:rPr lang="nl-NL" dirty="0" smtClean="0">
                <a:solidFill>
                  <a:schemeClr val="tx1"/>
                </a:solidFill>
              </a:rPr>
              <a:t>Professionele                                       dienstverlening</a:t>
            </a:r>
          </a:p>
          <a:p>
            <a:pPr algn="l"/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5" name="Afbeelding 4" descr="DSCF0155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89503" y="4272911"/>
            <a:ext cx="4637100" cy="25992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877478" y="5623319"/>
            <a:ext cx="3178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rgbClr val="3366FF"/>
                </a:solidFill>
              </a:rPr>
              <a:t>Paul Vermeer &amp; </a:t>
            </a:r>
            <a:r>
              <a:rPr lang="nl-NL" sz="2400" b="1" dirty="0" err="1" smtClean="0">
                <a:solidFill>
                  <a:srgbClr val="3366FF"/>
                </a:solidFill>
              </a:rPr>
              <a:t>ATeam</a:t>
            </a:r>
            <a:endParaRPr lang="nl-NL" sz="2400" b="1" dirty="0">
              <a:solidFill>
                <a:srgbClr val="3366FF"/>
              </a:solidFill>
              <a:latin typeface="+mj-lt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3172537" y="2083927"/>
            <a:ext cx="4775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4"/>
              </a:rPr>
              <a:t>http://www.youtube.com/watch?v=</a:t>
            </a:r>
            <a:r>
              <a:rPr lang="nl-NL" dirty="0" smtClean="0">
                <a:hlinkClick r:id="rId4"/>
              </a:rPr>
              <a:t>zrqsCXk6b6s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5795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solidFill>
                  <a:srgbClr val="0000FF"/>
                </a:solidFill>
              </a:rPr>
              <a:t>Praktijkervaringen: Werken &amp; Autisme</a:t>
            </a:r>
            <a:endParaRPr lang="nl-NL" dirty="0">
              <a:solidFill>
                <a:srgbClr val="0000FF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23411" y="1897768"/>
            <a:ext cx="7953099" cy="4829250"/>
          </a:xfrm>
        </p:spPr>
        <p:txBody>
          <a:bodyPr>
            <a:normAutofit/>
          </a:bodyPr>
          <a:lstStyle/>
          <a:p>
            <a:r>
              <a:rPr lang="nl-NL" dirty="0" smtClean="0"/>
              <a:t>Je krijgt een baan en nu….</a:t>
            </a:r>
          </a:p>
          <a:p>
            <a:endParaRPr lang="nl-NL" dirty="0" smtClean="0"/>
          </a:p>
          <a:p>
            <a:r>
              <a:rPr lang="nl-NL" dirty="0"/>
              <a:t>I</a:t>
            </a:r>
            <a:r>
              <a:rPr lang="nl-NL" dirty="0" smtClean="0"/>
              <a:t>s het </a:t>
            </a:r>
            <a:r>
              <a:rPr lang="nl-NL" dirty="0" err="1" smtClean="0"/>
              <a:t>pASSend</a:t>
            </a:r>
            <a:r>
              <a:rPr lang="nl-NL" dirty="0" smtClean="0"/>
              <a:t> werk bij jouw Talenten?</a:t>
            </a:r>
          </a:p>
          <a:p>
            <a:r>
              <a:rPr lang="nl-NL" dirty="0" smtClean="0"/>
              <a:t>Welke begeleiding (ons ABC) is gewenst? </a:t>
            </a:r>
          </a:p>
          <a:p>
            <a:r>
              <a:rPr lang="nl-NL" dirty="0" smtClean="0"/>
              <a:t>Hoe groei ik door naar het gewenste niveau?</a:t>
            </a:r>
          </a:p>
          <a:p>
            <a:r>
              <a:rPr lang="nl-NL" dirty="0" smtClean="0"/>
              <a:t>Bij welke organisaties wil je het liefst werken?</a:t>
            </a:r>
          </a:p>
          <a:p>
            <a:r>
              <a:rPr lang="nl-NL" dirty="0" smtClean="0"/>
              <a:t>Wat is </a:t>
            </a:r>
            <a:r>
              <a:rPr lang="nl-NL" dirty="0" smtClean="0"/>
              <a:t>het resultaat </a:t>
            </a:r>
            <a:r>
              <a:rPr lang="nl-NL" dirty="0" smtClean="0"/>
              <a:t>voor jou van </a:t>
            </a:r>
            <a:r>
              <a:rPr lang="nl-NL" dirty="0" smtClean="0"/>
              <a:t>geschikte baan </a:t>
            </a:r>
            <a:r>
              <a:rPr lang="nl-NL" dirty="0" smtClean="0"/>
              <a:t>!!</a:t>
            </a:r>
          </a:p>
          <a:p>
            <a:endParaRPr lang="nl-NL" dirty="0"/>
          </a:p>
          <a:p>
            <a:pPr marL="0" indent="0" algn="ctr">
              <a:buNone/>
            </a:pPr>
            <a:r>
              <a:rPr lang="nl-NL" dirty="0" smtClean="0">
                <a:solidFill>
                  <a:srgbClr val="0000FF"/>
                </a:solidFill>
              </a:rPr>
              <a:t>Op w</a:t>
            </a:r>
            <a:r>
              <a:rPr lang="nl-NL" dirty="0" smtClean="0">
                <a:solidFill>
                  <a:srgbClr val="0000FF"/>
                </a:solidFill>
              </a:rPr>
              <a:t>elke </a:t>
            </a:r>
            <a:r>
              <a:rPr lang="nl-NL" dirty="0" smtClean="0">
                <a:solidFill>
                  <a:srgbClr val="0000FF"/>
                </a:solidFill>
              </a:rPr>
              <a:t>?????? wil jij </a:t>
            </a:r>
            <a:r>
              <a:rPr lang="nl-NL" dirty="0" smtClean="0">
                <a:solidFill>
                  <a:srgbClr val="0000FF"/>
                </a:solidFill>
              </a:rPr>
              <a:t>antwoord?</a:t>
            </a:r>
            <a:endParaRPr lang="nl-NL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42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719973"/>
              </p:ext>
            </p:extLst>
          </p:nvPr>
        </p:nvGraphicFramePr>
        <p:xfrm>
          <a:off x="1498131" y="924272"/>
          <a:ext cx="8198612" cy="590301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588581"/>
                <a:gridCol w="303929"/>
                <a:gridCol w="195147"/>
                <a:gridCol w="819743"/>
                <a:gridCol w="313243"/>
                <a:gridCol w="1600568"/>
                <a:gridCol w="274234"/>
                <a:gridCol w="584477"/>
                <a:gridCol w="884210"/>
                <a:gridCol w="245286"/>
                <a:gridCol w="1389194"/>
              </a:tblGrid>
              <a:tr h="1108419">
                <a:tc gridSpan="2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1" dirty="0" smtClean="0">
                          <a:solidFill>
                            <a:schemeClr val="tx1"/>
                          </a:solidFill>
                        </a:rPr>
                        <a:t>Extreem</a:t>
                      </a:r>
                      <a:r>
                        <a:rPr lang="nl-NL" sz="2000" b="1" baseline="0" dirty="0" smtClean="0">
                          <a:solidFill>
                            <a:schemeClr val="tx1"/>
                          </a:solidFill>
                        </a:rPr>
                        <a:t> oog voor detail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                               </a:t>
                      </a:r>
                    </a:p>
                    <a:p>
                      <a:pPr algn="l"/>
                      <a:r>
                        <a:rPr lang="nl-NL" dirty="0" smtClean="0"/>
                        <a:t>                         </a:t>
                      </a:r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1" dirty="0" smtClean="0"/>
                        <a:t>Repetitief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1" dirty="0" smtClean="0"/>
                        <a:t>werk</a:t>
                      </a:r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1" dirty="0" smtClean="0"/>
                        <a:t>Cijfermatig</a:t>
                      </a:r>
                      <a:r>
                        <a:rPr lang="nl-NL" sz="2000" b="1" baseline="0" dirty="0" smtClean="0"/>
                        <a:t> inzicht</a:t>
                      </a:r>
                      <a:endParaRPr lang="nl-NL" sz="2000" b="1" dirty="0" smtClean="0"/>
                    </a:p>
                    <a:p>
                      <a:pPr algn="ctr"/>
                      <a:endParaRPr lang="nl-NL" sz="800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724240">
                <a:tc gridSpan="3">
                  <a:txBody>
                    <a:bodyPr/>
                    <a:lstStyle/>
                    <a:p>
                      <a:pPr algn="ctr"/>
                      <a:endParaRPr lang="nl-NL" sz="800" dirty="0" smtClean="0"/>
                    </a:p>
                    <a:p>
                      <a:pPr algn="ctr"/>
                      <a:r>
                        <a:rPr lang="nl-NL" sz="2000" b="1" dirty="0" smtClean="0"/>
                        <a:t>Precies volgen</a:t>
                      </a:r>
                    </a:p>
                    <a:p>
                      <a:pPr algn="ctr"/>
                      <a:r>
                        <a:rPr lang="nl-NL" sz="2000" b="1" baseline="0" dirty="0" smtClean="0"/>
                        <a:t>procedures</a:t>
                      </a:r>
                    </a:p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 smtClean="0"/>
                    </a:p>
                    <a:p>
                      <a:pPr algn="ctr"/>
                      <a:endParaRPr lang="nl-NL" dirty="0" smtClean="0"/>
                    </a:p>
                    <a:p>
                      <a:pPr algn="ctr"/>
                      <a:endParaRPr lang="nl-NL" dirty="0" smtClean="0"/>
                    </a:p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 smtClean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nl-NL" sz="800" dirty="0" smtClean="0"/>
                    </a:p>
                    <a:p>
                      <a:pPr algn="ctr"/>
                      <a:r>
                        <a:rPr lang="nl-NL" sz="2000" b="1" dirty="0" smtClean="0"/>
                        <a:t>Betrouwbaar</a:t>
                      </a:r>
                      <a:r>
                        <a:rPr lang="nl-NL" sz="2000" b="1" baseline="0" dirty="0" smtClean="0"/>
                        <a:t> </a:t>
                      </a:r>
                    </a:p>
                    <a:p>
                      <a:pPr algn="ctr"/>
                      <a:r>
                        <a:rPr lang="nl-NL" sz="2000" b="1" baseline="0" dirty="0" smtClean="0"/>
                        <a:t>en </a:t>
                      </a:r>
                      <a:r>
                        <a:rPr lang="nl-NL" sz="2000" b="1" dirty="0" smtClean="0"/>
                        <a:t>integer</a:t>
                      </a:r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183226">
                <a:tc gridSpan="3">
                  <a:txBody>
                    <a:bodyPr/>
                    <a:lstStyle/>
                    <a:p>
                      <a:pPr algn="ctr"/>
                      <a:endParaRPr lang="nl-NL" sz="1800" dirty="0" smtClean="0"/>
                    </a:p>
                    <a:p>
                      <a:pPr algn="ctr"/>
                      <a:endParaRPr lang="nl-NL" sz="800" dirty="0" smtClean="0"/>
                    </a:p>
                    <a:p>
                      <a:pPr algn="ctr"/>
                      <a:r>
                        <a:rPr lang="nl-NL" sz="2000" b="1" dirty="0" smtClean="0"/>
                        <a:t>Consistente</a:t>
                      </a:r>
                      <a:r>
                        <a:rPr lang="nl-NL" sz="2000" b="1" baseline="0" dirty="0" smtClean="0"/>
                        <a:t> i</a:t>
                      </a:r>
                      <a:r>
                        <a:rPr lang="nl-NL" sz="2000" b="1" dirty="0" smtClean="0"/>
                        <a:t>nformatie</a:t>
                      </a:r>
                      <a:endParaRPr lang="nl-NL" sz="2000" b="1" baseline="0" dirty="0" smtClean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nl-NL" sz="2000" dirty="0" smtClean="0"/>
                    </a:p>
                    <a:p>
                      <a:pPr algn="ctr"/>
                      <a:r>
                        <a:rPr lang="nl-NL" sz="2000" b="1" dirty="0" smtClean="0"/>
                        <a:t>Vertrouwelijke </a:t>
                      </a:r>
                      <a:r>
                        <a:rPr lang="nl-NL" sz="2000" b="1" baseline="0" dirty="0" smtClean="0"/>
                        <a:t>informatie</a:t>
                      </a:r>
                      <a:endParaRPr lang="nl-NL" sz="2000" b="1" dirty="0" smtClean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05833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dirty="0" smtClean="0"/>
                    </a:p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1" dirty="0" smtClean="0"/>
                        <a:t>Uniforme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1" dirty="0" smtClean="0"/>
                        <a:t>kwaliteit</a:t>
                      </a:r>
                    </a:p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800" dirty="0" smtClean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b="1" dirty="0" smtClean="0"/>
                        <a:t>Betrouwbare analyses</a:t>
                      </a:r>
                    </a:p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4240">
                <a:tc gridSpan="4"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 smtClean="0"/>
                        <a:t>Accuraat</a:t>
                      </a:r>
                      <a:r>
                        <a:rPr lang="nl-NL" sz="2000" b="1" baseline="0" dirty="0" smtClean="0"/>
                        <a:t> werk</a:t>
                      </a:r>
                      <a:endParaRPr lang="nl-NL" sz="2000" b="1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nl-NL" sz="4000" b="1" cap="none" spc="300" dirty="0" smtClean="0">
                          <a:ln w="11430" cmpd="sng">
                            <a:solidFill>
                              <a:schemeClr val="accent1">
                                <a:tint val="1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0000FF"/>
                          </a:solidFill>
                          <a:effectLst>
                            <a:glow rad="45500">
                              <a:schemeClr val="accent1">
                                <a:satMod val="220000"/>
                                <a:alpha val="35000"/>
                              </a:schemeClr>
                            </a:glow>
                          </a:effectLst>
                          <a:latin typeface="+mj-lt"/>
                        </a:rPr>
                        <a:t>Resultaat</a:t>
                      </a:r>
                      <a:endParaRPr lang="nl-NL" sz="4000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9906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oelichting met pijl omlaag 9"/>
          <p:cNvSpPr/>
          <p:nvPr/>
        </p:nvSpPr>
        <p:spPr>
          <a:xfrm>
            <a:off x="4826670" y="1701510"/>
            <a:ext cx="1583400" cy="1623600"/>
          </a:xfrm>
          <a:prstGeom prst="downArrowCallou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Toelichting met pijl omlaag 4"/>
          <p:cNvSpPr/>
          <p:nvPr/>
        </p:nvSpPr>
        <p:spPr>
          <a:xfrm rot="5400000">
            <a:off x="5092317" y="1417842"/>
            <a:ext cx="1054967" cy="15834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vert270" wrap="square" lIns="135128" tIns="135128" rIns="135128" bIns="135128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1500" kern="1200" dirty="0" smtClean="0"/>
              <a:t>AUTISME</a:t>
            </a:r>
            <a:endParaRPr lang="nl-NL" sz="1500" kern="1200" dirty="0"/>
          </a:p>
        </p:txBody>
      </p:sp>
      <p:sp>
        <p:nvSpPr>
          <p:cNvPr id="13" name="Toelichting met pijl omhoog 12"/>
          <p:cNvSpPr/>
          <p:nvPr/>
        </p:nvSpPr>
        <p:spPr>
          <a:xfrm>
            <a:off x="4828100" y="4447531"/>
            <a:ext cx="1584743" cy="1622778"/>
          </a:xfrm>
          <a:prstGeom prst="upArrowCallou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Toelichting met pijl omhoog 4"/>
          <p:cNvSpPr/>
          <p:nvPr/>
        </p:nvSpPr>
        <p:spPr>
          <a:xfrm rot="5400000">
            <a:off x="5106051" y="4772049"/>
            <a:ext cx="1054433" cy="158474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vert270" wrap="square" lIns="78232" tIns="0" rIns="78232" bIns="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1500" kern="1200" dirty="0" smtClean="0"/>
              <a:t> DIGITALISEREN 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1500" dirty="0" smtClean="0"/>
              <a:t>ICT – FACILITAIR </a:t>
            </a:r>
            <a:r>
              <a:rPr lang="nl-NL" sz="1500" dirty="0"/>
              <a:t>– </a:t>
            </a:r>
            <a:r>
              <a:rPr lang="nl-NL" sz="1500" dirty="0" smtClean="0"/>
              <a:t>FINANCIEEL </a:t>
            </a:r>
            <a:r>
              <a:rPr lang="nl-NL" sz="1500" dirty="0" smtClean="0"/>
              <a:t>ADMINISTRATIE</a:t>
            </a:r>
            <a:endParaRPr lang="nl-NL" sz="1500" kern="1200" dirty="0" smtClean="0"/>
          </a:p>
        </p:txBody>
      </p:sp>
      <p:pic>
        <p:nvPicPr>
          <p:cNvPr id="8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083" y="3411854"/>
            <a:ext cx="2765999" cy="959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Talenten </a:t>
            </a:r>
            <a:endParaRPr lang="nl-NL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150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solidFill>
                  <a:srgbClr val="0000FF"/>
                </a:solidFill>
              </a:rPr>
              <a:t>Opdrachtgevers / werklocaties </a:t>
            </a:r>
            <a:br>
              <a:rPr lang="nl-NL" dirty="0" smtClean="0">
                <a:solidFill>
                  <a:srgbClr val="0000FF"/>
                </a:solidFill>
              </a:rPr>
            </a:br>
            <a:r>
              <a:rPr lang="nl-NL" dirty="0" smtClean="0">
                <a:solidFill>
                  <a:srgbClr val="0000FF"/>
                </a:solidFill>
              </a:rPr>
              <a:t>voor </a:t>
            </a:r>
            <a:r>
              <a:rPr lang="nl-NL" dirty="0" smtClean="0">
                <a:solidFill>
                  <a:srgbClr val="0000FF"/>
                </a:solidFill>
              </a:rPr>
              <a:t>AutiTalenten</a:t>
            </a:r>
            <a:endParaRPr lang="nl-NL" dirty="0">
              <a:solidFill>
                <a:srgbClr val="0000FF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23411" y="2005264"/>
            <a:ext cx="7994511" cy="467894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nl-NL" sz="2400" dirty="0" smtClean="0"/>
              <a:t>Ministeries &amp; Gemeentes		VWS, V&amp;J - Wassenaar	</a:t>
            </a:r>
            <a:endParaRPr lang="nl-NL" sz="2400" dirty="0"/>
          </a:p>
          <a:p>
            <a:pPr>
              <a:defRPr/>
            </a:pPr>
            <a:r>
              <a:rPr lang="nl-NL" sz="2400" dirty="0" smtClean="0"/>
              <a:t>Semi-overheidsorganisaties	Kadaster, RIVM, UvA</a:t>
            </a:r>
            <a:endParaRPr lang="nl-NL" sz="2400" dirty="0"/>
          </a:p>
          <a:p>
            <a:pPr>
              <a:defRPr/>
            </a:pPr>
            <a:r>
              <a:rPr lang="nl-NL" sz="2400" dirty="0" smtClean="0"/>
              <a:t>Zorginstellingen				Kentalis, MEE, RIBW</a:t>
            </a:r>
          </a:p>
          <a:p>
            <a:pPr>
              <a:defRPr/>
            </a:pPr>
            <a:r>
              <a:rPr lang="nl-NL" sz="2400" dirty="0" smtClean="0"/>
              <a:t>Ziekenhuizen					UMC, </a:t>
            </a:r>
            <a:r>
              <a:rPr lang="nl-NL" sz="2400" dirty="0" err="1" smtClean="0"/>
              <a:t>HaGa</a:t>
            </a:r>
            <a:r>
              <a:rPr lang="nl-NL" sz="2400" dirty="0" smtClean="0"/>
              <a:t>, Vlietland</a:t>
            </a:r>
          </a:p>
          <a:p>
            <a:pPr>
              <a:defRPr/>
            </a:pPr>
            <a:r>
              <a:rPr lang="nl-NL" sz="2400" dirty="0" smtClean="0"/>
              <a:t>Verenigingen &amp; Banken		AWVN, </a:t>
            </a:r>
            <a:r>
              <a:rPr lang="nl-NL" sz="2400" dirty="0" err="1" smtClean="0"/>
              <a:t>Cons</a:t>
            </a:r>
            <a:r>
              <a:rPr lang="nl-NL" sz="2400" dirty="0" smtClean="0"/>
              <a:t>. Bond, NWB</a:t>
            </a:r>
            <a:endParaRPr lang="nl-NL" sz="2400" dirty="0"/>
          </a:p>
          <a:p>
            <a:pPr>
              <a:defRPr/>
            </a:pPr>
            <a:r>
              <a:rPr lang="nl-NL" sz="2400" dirty="0" smtClean="0"/>
              <a:t>Profit-bedrijven				Nutricia, </a:t>
            </a:r>
            <a:r>
              <a:rPr lang="nl-NL" sz="2400" dirty="0" err="1" smtClean="0"/>
              <a:t>Railpro</a:t>
            </a:r>
            <a:r>
              <a:rPr lang="nl-NL" sz="2400" dirty="0" smtClean="0"/>
              <a:t>, </a:t>
            </a:r>
            <a:r>
              <a:rPr lang="nl-NL" sz="2400" dirty="0" err="1" smtClean="0"/>
              <a:t>OfficeDepot</a:t>
            </a:r>
            <a:endParaRPr lang="nl-NL" sz="2400" dirty="0"/>
          </a:p>
          <a:p>
            <a:pPr>
              <a:defRPr/>
            </a:pPr>
            <a:endParaRPr lang="nl-NL" sz="2400" dirty="0" smtClean="0"/>
          </a:p>
          <a:p>
            <a:pPr algn="ctr">
              <a:buNone/>
              <a:defRPr/>
            </a:pPr>
            <a:r>
              <a:rPr lang="nl-NL" sz="2400" dirty="0" smtClean="0"/>
              <a:t>AutiTalent zorgt voor prikkelarme werkomgeving </a:t>
            </a:r>
            <a:br>
              <a:rPr lang="nl-NL" sz="2400" dirty="0" smtClean="0"/>
            </a:br>
            <a:r>
              <a:rPr lang="nl-NL" sz="2400" dirty="0" smtClean="0"/>
              <a:t>&amp;    goede begeleiding op de werkplek</a:t>
            </a:r>
          </a:p>
          <a:p>
            <a:pPr algn="ctr">
              <a:buNone/>
              <a:defRPr/>
            </a:pPr>
            <a:r>
              <a:rPr lang="nl-NL" sz="2400" dirty="0" smtClean="0"/>
              <a:t> </a:t>
            </a:r>
          </a:p>
          <a:p>
            <a:pPr algn="ctr">
              <a:buNone/>
              <a:defRPr/>
            </a:pPr>
            <a:r>
              <a:rPr lang="nl-NL" sz="2400" dirty="0" smtClean="0">
                <a:solidFill>
                  <a:srgbClr val="0000FF"/>
                </a:solidFill>
              </a:rPr>
              <a:t>Meer informatie op de AutiTalent stand !</a:t>
            </a:r>
            <a:endParaRPr lang="nl-NL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095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>
                <a:solidFill>
                  <a:srgbClr val="0000FF"/>
                </a:solidFill>
              </a:rPr>
              <a:t>Resultaten voor AutiTalenten</a:t>
            </a:r>
            <a:endParaRPr lang="nl-NL" dirty="0">
              <a:solidFill>
                <a:srgbClr val="0000FF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23412" y="2005264"/>
            <a:ext cx="4880588" cy="467894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nl-NL" dirty="0"/>
              <a:t>Werk</a:t>
            </a:r>
          </a:p>
          <a:p>
            <a:pPr>
              <a:defRPr/>
            </a:pPr>
            <a:r>
              <a:rPr lang="nl-NL" dirty="0"/>
              <a:t>Inkomen</a:t>
            </a:r>
          </a:p>
          <a:p>
            <a:pPr>
              <a:defRPr/>
            </a:pPr>
            <a:r>
              <a:rPr lang="nl-NL" dirty="0"/>
              <a:t>Waardering</a:t>
            </a:r>
          </a:p>
          <a:p>
            <a:pPr>
              <a:defRPr/>
            </a:pPr>
            <a:r>
              <a:rPr lang="nl-NL" dirty="0"/>
              <a:t>Groeikansen</a:t>
            </a:r>
          </a:p>
          <a:p>
            <a:pPr>
              <a:defRPr/>
            </a:pPr>
            <a:r>
              <a:rPr lang="nl-NL" dirty="0"/>
              <a:t>Zelfstandigheid</a:t>
            </a:r>
          </a:p>
          <a:p>
            <a:pPr>
              <a:defRPr/>
            </a:pPr>
            <a:r>
              <a:rPr lang="nl-NL" dirty="0"/>
              <a:t>Sociaal netwerk</a:t>
            </a:r>
          </a:p>
          <a:p>
            <a:pPr>
              <a:defRPr/>
            </a:pPr>
            <a:endParaRPr lang="nl-NL" dirty="0"/>
          </a:p>
          <a:p>
            <a:pPr>
              <a:buNone/>
              <a:defRPr/>
            </a:pPr>
            <a:r>
              <a:rPr lang="nl-NL" dirty="0"/>
              <a:t>En ook:</a:t>
            </a:r>
          </a:p>
          <a:p>
            <a:pPr>
              <a:defRPr/>
            </a:pPr>
            <a:r>
              <a:rPr lang="nl-NL" dirty="0" smtClean="0"/>
              <a:t>Autisme </a:t>
            </a:r>
            <a:r>
              <a:rPr lang="nl-NL" dirty="0"/>
              <a:t>in positief daglicht</a:t>
            </a:r>
          </a:p>
          <a:p>
            <a:pPr>
              <a:defRPr/>
            </a:pPr>
            <a:r>
              <a:rPr lang="nl-NL" dirty="0"/>
              <a:t>‘Rust’ voor ouders en </a:t>
            </a:r>
            <a:r>
              <a:rPr lang="nl-NL" dirty="0" smtClean="0"/>
              <a:t>relaties</a:t>
            </a:r>
            <a:endParaRPr lang="nl-NL" dirty="0"/>
          </a:p>
        </p:txBody>
      </p:sp>
      <p:pic>
        <p:nvPicPr>
          <p:cNvPr id="4" name="Picture 27" descr="mspr-20090120-Kadaster_4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04169" y="1989139"/>
            <a:ext cx="3262444" cy="27003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579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3811</TotalTime>
  <Words>176</Words>
  <Application>Microsoft Macintosh PowerPoint</Application>
  <PresentationFormat>A4 (210 x 297 mm)</PresentationFormat>
  <Paragraphs>70</Paragraphs>
  <Slides>5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AutiTalent is dé werkgever voor mensen met autisme!</vt:lpstr>
      <vt:lpstr>Praktijkervaringen: Werken &amp; Autisme</vt:lpstr>
      <vt:lpstr>Talenten </vt:lpstr>
      <vt:lpstr>Opdrachtgevers / werklocaties  voor AutiTalenten</vt:lpstr>
      <vt:lpstr>Resultaten voor AutiTalenten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Marjolein Vermeer</dc:creator>
  <cp:lastModifiedBy>Paul Vermeer</cp:lastModifiedBy>
  <cp:revision>120</cp:revision>
  <cp:lastPrinted>2013-05-17T14:21:39Z</cp:lastPrinted>
  <dcterms:created xsi:type="dcterms:W3CDTF">2011-08-17T16:28:14Z</dcterms:created>
  <dcterms:modified xsi:type="dcterms:W3CDTF">2014-03-07T10:25:53Z</dcterms:modified>
</cp:coreProperties>
</file>