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68" r:id="rId4"/>
    <p:sldId id="270" r:id="rId5"/>
    <p:sldId id="260" r:id="rId6"/>
    <p:sldId id="271" r:id="rId7"/>
    <p:sldId id="261" r:id="rId8"/>
    <p:sldId id="280" r:id="rId9"/>
    <p:sldId id="279" r:id="rId10"/>
    <p:sldId id="281" r:id="rId11"/>
    <p:sldId id="282" r:id="rId12"/>
    <p:sldId id="273" r:id="rId13"/>
    <p:sldId id="267" r:id="rId14"/>
    <p:sldId id="262" r:id="rId15"/>
    <p:sldId id="264" r:id="rId16"/>
    <p:sldId id="269" r:id="rId17"/>
    <p:sldId id="276" r:id="rId18"/>
    <p:sldId id="275" r:id="rId19"/>
    <p:sldId id="274" r:id="rId20"/>
    <p:sldId id="278" r:id="rId21"/>
  </p:sldIdLst>
  <p:sldSz cx="9144000" cy="6858000" type="screen4x3"/>
  <p:notesSz cx="6858000" cy="9144000"/>
  <p:defaultTextStyle>
    <a:defPPr>
      <a:defRPr lang="nl-NL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Grande"/>
        <a:ea typeface="ＭＳ Ｐゴシック"/>
        <a:cs typeface="ＭＳ Ｐゴシック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Grande"/>
        <a:ea typeface="ＭＳ Ｐゴシック"/>
        <a:cs typeface="ＭＳ Ｐゴシック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Grande"/>
        <a:ea typeface="ＭＳ Ｐゴシック"/>
        <a:cs typeface="ＭＳ Ｐゴシック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Grande"/>
        <a:ea typeface="ＭＳ Ｐゴシック"/>
        <a:cs typeface="ＭＳ Ｐゴシック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Grande"/>
        <a:ea typeface="ＭＳ Ｐゴシック"/>
        <a:cs typeface="ＭＳ Ｐゴシック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Lucida Grande"/>
        <a:ea typeface="ＭＳ Ｐゴシック"/>
        <a:cs typeface="ＭＳ Ｐゴシック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Lucida Grande"/>
        <a:ea typeface="ＭＳ Ｐゴシック"/>
        <a:cs typeface="ＭＳ Ｐゴシック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Lucida Grande"/>
        <a:ea typeface="ＭＳ Ｐゴシック"/>
        <a:cs typeface="ＭＳ Ｐゴシック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Lucida Grande"/>
        <a:ea typeface="ＭＳ Ｐゴシック"/>
        <a:cs typeface="ＭＳ Ｐゴシック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6" d="100"/>
          <a:sy n="76" d="100"/>
        </p:scale>
        <p:origin x="-115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30B4FF-4771-44F3-B384-0AB059CEFB3D}" type="doc">
      <dgm:prSet loTypeId="urn:microsoft.com/office/officeart/2005/8/layout/funnel1" loCatId="process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nl-NL"/>
        </a:p>
      </dgm:t>
    </dgm:pt>
    <dgm:pt modelId="{FBA35360-0AB9-43CA-A3DB-742F2C3879B8}">
      <dgm:prSet phldrT="[Tekst]"/>
      <dgm:spPr/>
      <dgm:t>
        <a:bodyPr/>
        <a:lstStyle/>
        <a:p>
          <a:r>
            <a:rPr lang="en-US" dirty="0" err="1" smtClean="0"/>
            <a:t>ouders</a:t>
          </a:r>
          <a:endParaRPr lang="nl-NL" dirty="0"/>
        </a:p>
      </dgm:t>
    </dgm:pt>
    <dgm:pt modelId="{FEF0FEE2-E5B7-4528-AC19-71046DBD0C10}" type="parTrans" cxnId="{769FA540-13FF-46AF-BD21-E9F6D40A5F50}">
      <dgm:prSet/>
      <dgm:spPr/>
      <dgm:t>
        <a:bodyPr/>
        <a:lstStyle/>
        <a:p>
          <a:endParaRPr lang="nl-NL"/>
        </a:p>
      </dgm:t>
    </dgm:pt>
    <dgm:pt modelId="{6F60302A-CE62-44F0-B668-E86649BC5C18}" type="sibTrans" cxnId="{769FA540-13FF-46AF-BD21-E9F6D40A5F50}">
      <dgm:prSet/>
      <dgm:spPr/>
      <dgm:t>
        <a:bodyPr/>
        <a:lstStyle/>
        <a:p>
          <a:endParaRPr lang="nl-NL"/>
        </a:p>
      </dgm:t>
    </dgm:pt>
    <dgm:pt modelId="{B1785142-6B55-46B4-AFC0-F5739435EC73}">
      <dgm:prSet phldrT="[Tekst]"/>
      <dgm:spPr/>
      <dgm:t>
        <a:bodyPr/>
        <a:lstStyle/>
        <a:p>
          <a:r>
            <a:rPr lang="en-US" dirty="0" err="1" smtClean="0"/>
            <a:t>begeleiders</a:t>
          </a:r>
          <a:endParaRPr lang="nl-NL" dirty="0"/>
        </a:p>
      </dgm:t>
    </dgm:pt>
    <dgm:pt modelId="{A45853BC-8304-4502-A656-5BE382AA2AEF}" type="parTrans" cxnId="{6525B9C4-CF49-4C80-B099-70D82B980DF3}">
      <dgm:prSet/>
      <dgm:spPr/>
      <dgm:t>
        <a:bodyPr/>
        <a:lstStyle/>
        <a:p>
          <a:endParaRPr lang="nl-NL"/>
        </a:p>
      </dgm:t>
    </dgm:pt>
    <dgm:pt modelId="{37AABE9F-7B00-475E-A2EB-A19CB74D22A8}" type="sibTrans" cxnId="{6525B9C4-CF49-4C80-B099-70D82B980DF3}">
      <dgm:prSet/>
      <dgm:spPr/>
      <dgm:t>
        <a:bodyPr/>
        <a:lstStyle/>
        <a:p>
          <a:endParaRPr lang="nl-NL"/>
        </a:p>
      </dgm:t>
    </dgm:pt>
    <dgm:pt modelId="{08C076D7-8BBD-47AA-94D6-11FCD0A0D408}">
      <dgm:prSet phldrT="[Tekst]"/>
      <dgm:spPr/>
      <dgm:t>
        <a:bodyPr/>
        <a:lstStyle/>
        <a:p>
          <a:r>
            <a:rPr lang="en-US" dirty="0" smtClean="0"/>
            <a:t>experts</a:t>
          </a:r>
          <a:endParaRPr lang="nl-NL" dirty="0"/>
        </a:p>
      </dgm:t>
    </dgm:pt>
    <dgm:pt modelId="{6A2DB26E-E998-48CF-A320-D7666D03DDCC}" type="parTrans" cxnId="{D035D448-DC00-43CA-A250-669FE026FCF0}">
      <dgm:prSet/>
      <dgm:spPr/>
      <dgm:t>
        <a:bodyPr/>
        <a:lstStyle/>
        <a:p>
          <a:endParaRPr lang="nl-NL"/>
        </a:p>
      </dgm:t>
    </dgm:pt>
    <dgm:pt modelId="{658D1735-3B93-481A-BDAA-9B04CAE4E9C8}" type="sibTrans" cxnId="{D035D448-DC00-43CA-A250-669FE026FCF0}">
      <dgm:prSet/>
      <dgm:spPr/>
      <dgm:t>
        <a:bodyPr/>
        <a:lstStyle/>
        <a:p>
          <a:endParaRPr lang="nl-NL"/>
        </a:p>
      </dgm:t>
    </dgm:pt>
    <dgm:pt modelId="{FFBB195A-D90A-46A3-8424-F23134AB306A}">
      <dgm:prSet phldrT="[Tekst]" phldr="1"/>
      <dgm:spPr/>
      <dgm:t>
        <a:bodyPr/>
        <a:lstStyle/>
        <a:p>
          <a:endParaRPr lang="nl-NL" dirty="0"/>
        </a:p>
      </dgm:t>
    </dgm:pt>
    <dgm:pt modelId="{191FDFAE-1B9F-43C7-BCDC-36B7B3CBB016}" type="parTrans" cxnId="{61986CA5-7937-4225-8E31-66A8D5A4C6E9}">
      <dgm:prSet/>
      <dgm:spPr/>
      <dgm:t>
        <a:bodyPr/>
        <a:lstStyle/>
        <a:p>
          <a:endParaRPr lang="nl-NL"/>
        </a:p>
      </dgm:t>
    </dgm:pt>
    <dgm:pt modelId="{0056B5A3-6536-4D87-9CC5-02AE937BCD0A}" type="sibTrans" cxnId="{61986CA5-7937-4225-8E31-66A8D5A4C6E9}">
      <dgm:prSet/>
      <dgm:spPr/>
      <dgm:t>
        <a:bodyPr/>
        <a:lstStyle/>
        <a:p>
          <a:endParaRPr lang="nl-NL"/>
        </a:p>
      </dgm:t>
    </dgm:pt>
    <dgm:pt modelId="{84755982-C727-46D6-9EA8-612144245FB5}" type="pres">
      <dgm:prSet presAssocID="{9230B4FF-4771-44F3-B384-0AB059CEFB3D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317F579F-46CE-47DE-B32A-A18CF0685D86}" type="pres">
      <dgm:prSet presAssocID="{9230B4FF-4771-44F3-B384-0AB059CEFB3D}" presName="ellipse" presStyleLbl="trBgShp" presStyleIdx="0" presStyleCnt="1"/>
      <dgm:spPr/>
    </dgm:pt>
    <dgm:pt modelId="{38B09C9B-F046-4385-BDCB-A4627B7AAAED}" type="pres">
      <dgm:prSet presAssocID="{9230B4FF-4771-44F3-B384-0AB059CEFB3D}" presName="arrow1" presStyleLbl="fgShp" presStyleIdx="0" presStyleCnt="1"/>
      <dgm:spPr/>
    </dgm:pt>
    <dgm:pt modelId="{800EF8A9-DEDF-4AAA-81C9-CAD423E47E6A}" type="pres">
      <dgm:prSet presAssocID="{9230B4FF-4771-44F3-B384-0AB059CEFB3D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735C116B-A622-419F-8C3E-C43182E4AC23}" type="pres">
      <dgm:prSet presAssocID="{B1785142-6B55-46B4-AFC0-F5739435EC73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9A49CE14-3098-432A-B81B-53CF5F49DF8A}" type="pres">
      <dgm:prSet presAssocID="{08C076D7-8BBD-47AA-94D6-11FCD0A0D408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C67DB3A9-7DAA-4B0F-8FE1-B0396A25F192}" type="pres">
      <dgm:prSet presAssocID="{FFBB195A-D90A-46A3-8424-F23134AB306A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11A1A9E2-59EF-45E5-9189-FCB413107C57}" type="pres">
      <dgm:prSet presAssocID="{9230B4FF-4771-44F3-B384-0AB059CEFB3D}" presName="funnel" presStyleLbl="trAlignAcc1" presStyleIdx="0" presStyleCnt="1"/>
      <dgm:spPr/>
    </dgm:pt>
  </dgm:ptLst>
  <dgm:cxnLst>
    <dgm:cxn modelId="{769FA540-13FF-46AF-BD21-E9F6D40A5F50}" srcId="{9230B4FF-4771-44F3-B384-0AB059CEFB3D}" destId="{FBA35360-0AB9-43CA-A3DB-742F2C3879B8}" srcOrd="0" destOrd="0" parTransId="{FEF0FEE2-E5B7-4528-AC19-71046DBD0C10}" sibTransId="{6F60302A-CE62-44F0-B668-E86649BC5C18}"/>
    <dgm:cxn modelId="{00CBF415-7725-4AB4-AACA-655F9B797D5F}" type="presOf" srcId="{FFBB195A-D90A-46A3-8424-F23134AB306A}" destId="{800EF8A9-DEDF-4AAA-81C9-CAD423E47E6A}" srcOrd="0" destOrd="0" presId="urn:microsoft.com/office/officeart/2005/8/layout/funnel1"/>
    <dgm:cxn modelId="{CE80AE83-885A-4E8C-9C86-C633B62DBEE6}" type="presOf" srcId="{08C076D7-8BBD-47AA-94D6-11FCD0A0D408}" destId="{735C116B-A622-419F-8C3E-C43182E4AC23}" srcOrd="0" destOrd="0" presId="urn:microsoft.com/office/officeart/2005/8/layout/funnel1"/>
    <dgm:cxn modelId="{61986CA5-7937-4225-8E31-66A8D5A4C6E9}" srcId="{9230B4FF-4771-44F3-B384-0AB059CEFB3D}" destId="{FFBB195A-D90A-46A3-8424-F23134AB306A}" srcOrd="3" destOrd="0" parTransId="{191FDFAE-1B9F-43C7-BCDC-36B7B3CBB016}" sibTransId="{0056B5A3-6536-4D87-9CC5-02AE937BCD0A}"/>
    <dgm:cxn modelId="{D035D448-DC00-43CA-A250-669FE026FCF0}" srcId="{9230B4FF-4771-44F3-B384-0AB059CEFB3D}" destId="{08C076D7-8BBD-47AA-94D6-11FCD0A0D408}" srcOrd="2" destOrd="0" parTransId="{6A2DB26E-E998-48CF-A320-D7666D03DDCC}" sibTransId="{658D1735-3B93-481A-BDAA-9B04CAE4E9C8}"/>
    <dgm:cxn modelId="{6525B9C4-CF49-4C80-B099-70D82B980DF3}" srcId="{9230B4FF-4771-44F3-B384-0AB059CEFB3D}" destId="{B1785142-6B55-46B4-AFC0-F5739435EC73}" srcOrd="1" destOrd="0" parTransId="{A45853BC-8304-4502-A656-5BE382AA2AEF}" sibTransId="{37AABE9F-7B00-475E-A2EB-A19CB74D22A8}"/>
    <dgm:cxn modelId="{3AE63EE0-40F8-4067-93BF-7B12BD0B1200}" type="presOf" srcId="{9230B4FF-4771-44F3-B384-0AB059CEFB3D}" destId="{84755982-C727-46D6-9EA8-612144245FB5}" srcOrd="0" destOrd="0" presId="urn:microsoft.com/office/officeart/2005/8/layout/funnel1"/>
    <dgm:cxn modelId="{BB61CD10-1DDE-4F19-A147-D263DBDC96E9}" type="presOf" srcId="{FBA35360-0AB9-43CA-A3DB-742F2C3879B8}" destId="{C67DB3A9-7DAA-4B0F-8FE1-B0396A25F192}" srcOrd="0" destOrd="0" presId="urn:microsoft.com/office/officeart/2005/8/layout/funnel1"/>
    <dgm:cxn modelId="{25E7BB3F-4981-4433-B671-2ED64D2C2E0E}" type="presOf" srcId="{B1785142-6B55-46B4-AFC0-F5739435EC73}" destId="{9A49CE14-3098-432A-B81B-53CF5F49DF8A}" srcOrd="0" destOrd="0" presId="urn:microsoft.com/office/officeart/2005/8/layout/funnel1"/>
    <dgm:cxn modelId="{74B24C03-7C4F-48FE-A44D-69F5328DC380}" type="presParOf" srcId="{84755982-C727-46D6-9EA8-612144245FB5}" destId="{317F579F-46CE-47DE-B32A-A18CF0685D86}" srcOrd="0" destOrd="0" presId="urn:microsoft.com/office/officeart/2005/8/layout/funnel1"/>
    <dgm:cxn modelId="{4E83A8A4-11FD-4CF2-9071-0A1A22965B5C}" type="presParOf" srcId="{84755982-C727-46D6-9EA8-612144245FB5}" destId="{38B09C9B-F046-4385-BDCB-A4627B7AAAED}" srcOrd="1" destOrd="0" presId="urn:microsoft.com/office/officeart/2005/8/layout/funnel1"/>
    <dgm:cxn modelId="{1475C5B6-98B7-4A6A-89E2-9BBDC2DB9464}" type="presParOf" srcId="{84755982-C727-46D6-9EA8-612144245FB5}" destId="{800EF8A9-DEDF-4AAA-81C9-CAD423E47E6A}" srcOrd="2" destOrd="0" presId="urn:microsoft.com/office/officeart/2005/8/layout/funnel1"/>
    <dgm:cxn modelId="{D39CD7AF-C7EB-477F-8350-A03B4EEF2A86}" type="presParOf" srcId="{84755982-C727-46D6-9EA8-612144245FB5}" destId="{735C116B-A622-419F-8C3E-C43182E4AC23}" srcOrd="3" destOrd="0" presId="urn:microsoft.com/office/officeart/2005/8/layout/funnel1"/>
    <dgm:cxn modelId="{838E7F03-FF8B-4DDC-BA19-D71626F5C242}" type="presParOf" srcId="{84755982-C727-46D6-9EA8-612144245FB5}" destId="{9A49CE14-3098-432A-B81B-53CF5F49DF8A}" srcOrd="4" destOrd="0" presId="urn:microsoft.com/office/officeart/2005/8/layout/funnel1"/>
    <dgm:cxn modelId="{9209E0DC-F61E-494D-B557-E13A2AAB2730}" type="presParOf" srcId="{84755982-C727-46D6-9EA8-612144245FB5}" destId="{C67DB3A9-7DAA-4B0F-8FE1-B0396A25F192}" srcOrd="5" destOrd="0" presId="urn:microsoft.com/office/officeart/2005/8/layout/funnel1"/>
    <dgm:cxn modelId="{72436237-DD63-4D1E-B564-8D0B52BAC4C6}" type="presParOf" srcId="{84755982-C727-46D6-9EA8-612144245FB5}" destId="{11A1A9E2-59EF-45E5-9189-FCB413107C57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6BEC4-E42C-49C2-948B-A5007007415F}" type="datetime1">
              <a:rPr lang="nl-NL"/>
              <a:pPr>
                <a:defRPr/>
              </a:pPr>
              <a:t>28-11-2013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8E8E5-5131-452E-9D0F-049FEFCE5BE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42558-B213-4CD5-B11A-6856F5D8369C}" type="datetime1">
              <a:rPr lang="nl-NL"/>
              <a:pPr>
                <a:defRPr/>
              </a:pPr>
              <a:t>28-11-2013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0BE54-EAE1-4741-B424-5A4906318BE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54B3A-2F19-4AB4-99A6-DDADEB95941B}" type="datetime1">
              <a:rPr lang="nl-NL"/>
              <a:pPr>
                <a:defRPr/>
              </a:pPr>
              <a:t>28-11-2013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D68BBB-CE88-438C-9160-B6649486AFB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67721-831D-4342-BB33-F222F2EC001E}" type="datetime1">
              <a:rPr lang="nl-NL"/>
              <a:pPr>
                <a:defRPr/>
              </a:pPr>
              <a:t>28-11-2013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04A18-0275-4887-8DB7-0CB2F53BF5A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A9F0B3-C4B2-4AF6-AD34-BA7DC661DC27}" type="datetime1">
              <a:rPr lang="nl-NL"/>
              <a:pPr>
                <a:defRPr/>
              </a:pPr>
              <a:t>28-11-2013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8BE24-B099-483F-9810-2D6FA49434C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BCA7D-8CB8-4EF5-818C-2AAFFD0FE5CE}" type="datetime1">
              <a:rPr lang="nl-NL"/>
              <a:pPr>
                <a:defRPr/>
              </a:pPr>
              <a:t>28-11-2013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EC77B-42AD-4CFD-9C9F-FFBF89F7ABA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EE334-6CD8-4B83-934E-69B9B55C2EC8}" type="datetime1">
              <a:rPr lang="nl-NL"/>
              <a:pPr>
                <a:defRPr/>
              </a:pPr>
              <a:t>28-11-2013</a:t>
            </a:fld>
            <a:endParaRPr lang="nl-NL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8F1D1-1734-4754-A9E4-0BBD278ECA5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C4F77-C686-4D4B-ADC8-30C867A624A5}" type="datetime1">
              <a:rPr lang="nl-NL"/>
              <a:pPr>
                <a:defRPr/>
              </a:pPr>
              <a:t>28-11-2013</a:t>
            </a:fld>
            <a:endParaRPr lang="nl-NL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D63AB-BF4C-43A6-A67E-AB4702889AC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5F2FA-FB54-4ABD-9ABF-58871EAE98BF}" type="datetime1">
              <a:rPr lang="nl-NL"/>
              <a:pPr>
                <a:defRPr/>
              </a:pPr>
              <a:t>28-11-2013</a:t>
            </a:fld>
            <a:endParaRPr lang="nl-NL"/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2D8E1F-8344-4819-817C-EFF246B829F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1C07BF-6B63-4D66-823F-F5D82DA38946}" type="datetime1">
              <a:rPr lang="nl-NL"/>
              <a:pPr>
                <a:defRPr/>
              </a:pPr>
              <a:t>28-11-2013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38F77-3027-4D07-83A1-8DB5D50BBD1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64B4A-71C2-4678-A9AA-DA57F2EC719A}" type="datetime1">
              <a:rPr lang="nl-NL"/>
              <a:pPr>
                <a:defRPr/>
              </a:pPr>
              <a:t>28-11-2013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9675F8-69AC-4625-A439-799B70DBA39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Titelstijl van model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  <a:ea typeface="ＭＳ Ｐゴシック" pitchFamily="-1" charset="-128"/>
                <a:cs typeface="+mn-cs"/>
              </a:defRPr>
            </a:lvl1pPr>
          </a:lstStyle>
          <a:p>
            <a:pPr>
              <a:defRPr/>
            </a:pPr>
            <a:fld id="{8DBC6528-B24A-4F5E-ABC7-542BDAF86CBB}" type="datetime1">
              <a:rPr lang="nl-NL"/>
              <a:pPr>
                <a:defRPr/>
              </a:pPr>
              <a:t>28-11-2013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  <a:ea typeface="ＭＳ Ｐゴシック" pitchFamily="-1" charset="-128"/>
                <a:cs typeface="+mn-cs"/>
              </a:defRPr>
            </a:lvl1pPr>
          </a:lstStyle>
          <a:p>
            <a:pPr>
              <a:defRPr/>
            </a:pPr>
            <a:fld id="{C06D494F-5BBD-48F6-A0F1-3751A24BCF6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65" charset="-128"/>
          <a:cs typeface="ＭＳ Ｐゴシック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65" charset="-128"/>
          <a:cs typeface="ＭＳ Ｐゴシック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ＭＳ Ｐゴシック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 1"/>
          <p:cNvSpPr>
            <a:spLocks noGrp="1"/>
          </p:cNvSpPr>
          <p:nvPr>
            <p:ph type="ctrTitle"/>
          </p:nvPr>
        </p:nvSpPr>
        <p:spPr>
          <a:xfrm>
            <a:off x="1466850" y="5807075"/>
            <a:ext cx="7915275" cy="1470025"/>
          </a:xfrm>
        </p:spPr>
        <p:txBody>
          <a:bodyPr anchor="t"/>
          <a:lstStyle/>
          <a:p>
            <a:pPr algn="l" eaLnBrk="1" hangingPunct="1"/>
            <a:r>
              <a:rPr lang="nl-NL" sz="2000" smtClean="0">
                <a:solidFill>
                  <a:schemeClr val="bg1"/>
                </a:solidFill>
                <a:latin typeface="Georgia" pitchFamily="18" charset="0"/>
                <a:ea typeface="ＭＳ Ｐゴシック"/>
                <a:cs typeface="ＭＳ Ｐゴシック"/>
              </a:rPr>
              <a:t>Boekpresentatie door Karin van Zon, 30 november 2013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el 1"/>
          <p:cNvSpPr>
            <a:spLocks noGrp="1"/>
          </p:cNvSpPr>
          <p:nvPr>
            <p:ph type="ctrTitle" idx="4294967295"/>
          </p:nvPr>
        </p:nvSpPr>
        <p:spPr>
          <a:xfrm>
            <a:off x="3900488" y="1338263"/>
            <a:ext cx="3968750" cy="4419600"/>
          </a:xfrm>
        </p:spPr>
        <p:txBody>
          <a:bodyPr anchor="t"/>
          <a:lstStyle/>
          <a:p>
            <a:pPr algn="l" eaLnBrk="1" hangingPunct="1"/>
            <a:r>
              <a:rPr lang="en-US" sz="4800" smtClean="0">
                <a:solidFill>
                  <a:schemeClr val="bg1"/>
                </a:solidFill>
                <a:latin typeface="Adobe Devanagari"/>
                <a:ea typeface="ＭＳ Ｐゴシック"/>
                <a:cs typeface="ＭＳ Ｐゴシック"/>
              </a:rPr>
              <a:t/>
            </a:r>
            <a:br>
              <a:rPr lang="en-US" sz="4800" smtClean="0">
                <a:solidFill>
                  <a:schemeClr val="bg1"/>
                </a:solidFill>
                <a:latin typeface="Adobe Devanagari"/>
                <a:ea typeface="ＭＳ Ｐゴシック"/>
                <a:cs typeface="ＭＳ Ｐゴシック"/>
              </a:rPr>
            </a:br>
            <a:r>
              <a:rPr lang="en-US" sz="4800" smtClean="0">
                <a:solidFill>
                  <a:schemeClr val="bg1"/>
                </a:solidFill>
                <a:latin typeface="Adobe Devanagari"/>
                <a:ea typeface="ＭＳ Ｐゴシック"/>
                <a:cs typeface="ＭＳ Ｐゴシック"/>
              </a:rPr>
              <a:t/>
            </a:r>
            <a:br>
              <a:rPr lang="en-US" sz="4800" smtClean="0">
                <a:solidFill>
                  <a:schemeClr val="bg1"/>
                </a:solidFill>
                <a:latin typeface="Adobe Devanagari"/>
                <a:ea typeface="ＭＳ Ｐゴシック"/>
                <a:cs typeface="ＭＳ Ｐゴシック"/>
              </a:rPr>
            </a:br>
            <a:r>
              <a:rPr lang="en-US" sz="4800" smtClean="0">
                <a:solidFill>
                  <a:schemeClr val="bg1"/>
                </a:solidFill>
                <a:latin typeface="Adobe Devanagari"/>
                <a:ea typeface="ＭＳ Ｐゴシック"/>
                <a:cs typeface="ＭＳ Ｐゴシック"/>
              </a:rPr>
              <a:t>2 opdrachten!</a:t>
            </a:r>
            <a:endParaRPr lang="nl-NL" sz="4800" smtClean="0">
              <a:solidFill>
                <a:schemeClr val="bg1"/>
              </a:solidFill>
              <a:latin typeface="Adobe Devanagari"/>
              <a:ea typeface="ＭＳ Ｐゴシック"/>
              <a:cs typeface="ＭＳ Ｐゴシック"/>
            </a:endParaRPr>
          </a:p>
        </p:txBody>
      </p:sp>
      <p:sp>
        <p:nvSpPr>
          <p:cNvPr id="22531" name="Subtitel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en-US" smtClean="0">
              <a:solidFill>
                <a:schemeClr val="bg1"/>
              </a:solidFill>
              <a:latin typeface="Adobe Devanagari"/>
              <a:ea typeface="ＭＳ Ｐゴシック"/>
              <a:cs typeface="ＭＳ Ｐゴシック"/>
            </a:endParaRPr>
          </a:p>
          <a:p>
            <a:pPr marL="0" indent="0" eaLnBrk="1" hangingPunct="1">
              <a:buFont typeface="Arial" charset="0"/>
              <a:buNone/>
            </a:pPr>
            <a:endParaRPr lang="nl-NL" smtClean="0">
              <a:solidFill>
                <a:schemeClr val="bg1"/>
              </a:solidFill>
              <a:latin typeface="Adobe Devanagari"/>
              <a:ea typeface="ＭＳ Ｐゴシック"/>
              <a:cs typeface="ＭＳ Ｐゴシック"/>
            </a:endParaRPr>
          </a:p>
        </p:txBody>
      </p:sp>
      <p:sp>
        <p:nvSpPr>
          <p:cNvPr id="22532" name="Titel 1"/>
          <p:cNvSpPr txBox="1">
            <a:spLocks/>
          </p:cNvSpPr>
          <p:nvPr/>
        </p:nvSpPr>
        <p:spPr bwMode="auto">
          <a:xfrm>
            <a:off x="1150938" y="5867400"/>
            <a:ext cx="6497637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600">
                <a:solidFill>
                  <a:schemeClr val="bg1"/>
                </a:solidFill>
                <a:latin typeface="Georgia" pitchFamily="18" charset="0"/>
              </a:rPr>
              <a:t>Thuis in een onbegrijpelijke wereld</a:t>
            </a:r>
            <a:endParaRPr lang="nl-NL" sz="160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22533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5975" y="836613"/>
            <a:ext cx="2819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el 1"/>
          <p:cNvSpPr>
            <a:spLocks noGrp="1"/>
          </p:cNvSpPr>
          <p:nvPr>
            <p:ph type="ctrTitle" idx="4294967295"/>
          </p:nvPr>
        </p:nvSpPr>
        <p:spPr>
          <a:xfrm>
            <a:off x="1270000" y="3330575"/>
            <a:ext cx="6599238" cy="2427288"/>
          </a:xfrm>
        </p:spPr>
        <p:txBody>
          <a:bodyPr anchor="t"/>
          <a:lstStyle/>
          <a:p>
            <a:pPr algn="l" eaLnBrk="1" hangingPunct="1"/>
            <a:r>
              <a:rPr lang="nl-NL" sz="2400" smtClean="0">
                <a:solidFill>
                  <a:schemeClr val="bg1"/>
                </a:solidFill>
                <a:latin typeface="Georgia" pitchFamily="18" charset="0"/>
                <a:ea typeface="ＭＳ Ｐゴシック"/>
                <a:cs typeface="ＭＳ Ｐゴシック"/>
              </a:rPr>
              <a:t/>
            </a:r>
            <a:br>
              <a:rPr lang="nl-NL" sz="2400" smtClean="0">
                <a:solidFill>
                  <a:schemeClr val="bg1"/>
                </a:solidFill>
                <a:latin typeface="Georgia" pitchFamily="18" charset="0"/>
                <a:ea typeface="ＭＳ Ｐゴシック"/>
                <a:cs typeface="ＭＳ Ｐゴシック"/>
              </a:rPr>
            </a:br>
            <a:r>
              <a:rPr lang="nl-NL" sz="2400" smtClean="0">
                <a:solidFill>
                  <a:schemeClr val="bg1"/>
                </a:solidFill>
                <a:latin typeface="Georgia" pitchFamily="18" charset="0"/>
                <a:ea typeface="ＭＳ Ｐゴシック"/>
                <a:cs typeface="ＭＳ Ｐゴシック"/>
              </a:rPr>
              <a:t/>
            </a:r>
            <a:br>
              <a:rPr lang="nl-NL" sz="2400" smtClean="0">
                <a:solidFill>
                  <a:schemeClr val="bg1"/>
                </a:solidFill>
                <a:latin typeface="Georgia" pitchFamily="18" charset="0"/>
                <a:ea typeface="ＭＳ Ｐゴシック"/>
                <a:cs typeface="ＭＳ Ｐゴシック"/>
              </a:rPr>
            </a:br>
            <a:r>
              <a:rPr lang="nl-NL" sz="2400" smtClean="0">
                <a:solidFill>
                  <a:schemeClr val="bg1"/>
                </a:solidFill>
                <a:latin typeface="Georgia" pitchFamily="18" charset="0"/>
                <a:ea typeface="ＭＳ Ｐゴシック"/>
                <a:cs typeface="ＭＳ Ｐゴシック"/>
              </a:rPr>
              <a:t/>
            </a:r>
            <a:br>
              <a:rPr lang="nl-NL" sz="2400" smtClean="0">
                <a:solidFill>
                  <a:schemeClr val="bg1"/>
                </a:solidFill>
                <a:latin typeface="Georgia" pitchFamily="18" charset="0"/>
                <a:ea typeface="ＭＳ Ｐゴシック"/>
                <a:cs typeface="ＭＳ Ｐゴシック"/>
              </a:rPr>
            </a:br>
            <a:endParaRPr lang="nl-NL" sz="1800" smtClean="0">
              <a:solidFill>
                <a:schemeClr val="bg1"/>
              </a:solidFill>
              <a:latin typeface="Georgia" pitchFamily="18" charset="0"/>
              <a:ea typeface="ＭＳ Ｐゴシック"/>
              <a:cs typeface="ＭＳ Ｐゴシック"/>
            </a:endParaRPr>
          </a:p>
        </p:txBody>
      </p:sp>
      <p:sp>
        <p:nvSpPr>
          <p:cNvPr id="23555" name="Titel 1"/>
          <p:cNvSpPr txBox="1">
            <a:spLocks/>
          </p:cNvSpPr>
          <p:nvPr/>
        </p:nvSpPr>
        <p:spPr bwMode="auto">
          <a:xfrm>
            <a:off x="1150938" y="5757863"/>
            <a:ext cx="6497637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nl-NL" sz="1600">
                <a:solidFill>
                  <a:schemeClr val="bg1"/>
                </a:solidFill>
                <a:latin typeface="Georgia" pitchFamily="18" charset="0"/>
              </a:rPr>
              <a:t>Thuis in een onbegrijpelijke wereld</a:t>
            </a:r>
          </a:p>
        </p:txBody>
      </p:sp>
      <p:sp>
        <p:nvSpPr>
          <p:cNvPr id="5" name="Stroomdiagram: Verbindingslijn 4"/>
          <p:cNvSpPr/>
          <p:nvPr/>
        </p:nvSpPr>
        <p:spPr>
          <a:xfrm>
            <a:off x="942975" y="1057275"/>
            <a:ext cx="2020888" cy="1992313"/>
          </a:xfrm>
          <a:prstGeom prst="flowChartConnector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 err="1">
                <a:solidFill>
                  <a:schemeClr val="bg1"/>
                </a:solidFill>
                <a:latin typeface="Adobe Devanagari"/>
              </a:rPr>
              <a:t>weten</a:t>
            </a:r>
            <a:endParaRPr lang="nl-NL" sz="3600" dirty="0">
              <a:solidFill>
                <a:schemeClr val="bg1"/>
              </a:solidFill>
              <a:latin typeface="Adobe Devanagari"/>
            </a:endParaRPr>
          </a:p>
          <a:p>
            <a:pPr algn="ctr">
              <a:defRPr/>
            </a:pPr>
            <a:endParaRPr lang="nl-NL" dirty="0"/>
          </a:p>
        </p:txBody>
      </p:sp>
      <p:sp>
        <p:nvSpPr>
          <p:cNvPr id="6" name="Stroomdiagram: Verbindingslijn 5"/>
          <p:cNvSpPr/>
          <p:nvPr/>
        </p:nvSpPr>
        <p:spPr>
          <a:xfrm>
            <a:off x="5842000" y="1065213"/>
            <a:ext cx="2166938" cy="2000250"/>
          </a:xfrm>
          <a:prstGeom prst="flowChartConnector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 err="1">
                <a:solidFill>
                  <a:schemeClr val="bg1"/>
                </a:solidFill>
                <a:latin typeface="Adobe Devanagari"/>
              </a:rPr>
              <a:t>doen</a:t>
            </a:r>
            <a:endParaRPr lang="nl-NL" sz="3600" dirty="0">
              <a:solidFill>
                <a:schemeClr val="bg1"/>
              </a:solidFill>
              <a:latin typeface="Adobe Devanagari"/>
            </a:endParaRPr>
          </a:p>
          <a:p>
            <a:pPr algn="ctr">
              <a:defRPr/>
            </a:pPr>
            <a:endParaRPr lang="nl-NL" dirty="0"/>
          </a:p>
        </p:txBody>
      </p:sp>
      <p:sp>
        <p:nvSpPr>
          <p:cNvPr id="8" name="Stroomdiagram: Verbindingslijn 7"/>
          <p:cNvSpPr/>
          <p:nvPr/>
        </p:nvSpPr>
        <p:spPr>
          <a:xfrm>
            <a:off x="3348038" y="1065213"/>
            <a:ext cx="2116137" cy="1984375"/>
          </a:xfrm>
          <a:prstGeom prst="flowChartConnecto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23559" name="Tekstvak 9"/>
          <p:cNvSpPr txBox="1">
            <a:spLocks noChangeArrowheads="1"/>
          </p:cNvSpPr>
          <p:nvPr/>
        </p:nvSpPr>
        <p:spPr bwMode="auto">
          <a:xfrm>
            <a:off x="3436938" y="1708150"/>
            <a:ext cx="20272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>
                <a:solidFill>
                  <a:schemeClr val="bg1"/>
                </a:solidFill>
              </a:rPr>
              <a:t>kunnen</a:t>
            </a:r>
            <a:endParaRPr lang="nl-NL" sz="3600">
              <a:solidFill>
                <a:schemeClr val="bg1"/>
              </a:solidFill>
            </a:endParaRPr>
          </a:p>
        </p:txBody>
      </p:sp>
      <p:sp>
        <p:nvSpPr>
          <p:cNvPr id="23560" name="Tekstvak 11"/>
          <p:cNvSpPr txBox="1">
            <a:spLocks noChangeArrowheads="1"/>
          </p:cNvSpPr>
          <p:nvPr/>
        </p:nvSpPr>
        <p:spPr bwMode="auto">
          <a:xfrm>
            <a:off x="1270000" y="4037013"/>
            <a:ext cx="63785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6000">
                <a:solidFill>
                  <a:schemeClr val="bg1"/>
                </a:solidFill>
                <a:latin typeface="Adobe Devanagari"/>
              </a:rPr>
              <a:t>6 hoofdstukken</a:t>
            </a:r>
            <a:endParaRPr lang="nl-NL" sz="6000">
              <a:solidFill>
                <a:schemeClr val="bg1"/>
              </a:solidFill>
              <a:latin typeface="Adobe Devanaga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el 1"/>
          <p:cNvSpPr>
            <a:spLocks noGrp="1"/>
          </p:cNvSpPr>
          <p:nvPr>
            <p:ph type="ctrTitle" idx="4294967295"/>
          </p:nvPr>
        </p:nvSpPr>
        <p:spPr>
          <a:xfrm>
            <a:off x="2668588" y="433388"/>
            <a:ext cx="5200650" cy="5324475"/>
          </a:xfrm>
        </p:spPr>
        <p:txBody>
          <a:bodyPr anchor="t"/>
          <a:lstStyle/>
          <a:p>
            <a:pPr algn="l" eaLnBrk="1" hangingPunct="1"/>
            <a:r>
              <a:rPr lang="en-US" sz="1800" smtClean="0">
                <a:solidFill>
                  <a:schemeClr val="bg1"/>
                </a:solidFill>
                <a:latin typeface="Georgia" pitchFamily="18" charset="0"/>
                <a:ea typeface="ＭＳ Ｐゴシック"/>
                <a:cs typeface="ＭＳ Ｐゴシック"/>
              </a:rPr>
              <a:t/>
            </a:r>
            <a:br>
              <a:rPr lang="en-US" sz="1800" smtClean="0">
                <a:solidFill>
                  <a:schemeClr val="bg1"/>
                </a:solidFill>
                <a:latin typeface="Georgia" pitchFamily="18" charset="0"/>
                <a:ea typeface="ＭＳ Ｐゴシック"/>
                <a:cs typeface="ＭＳ Ｐゴシック"/>
              </a:rPr>
            </a:br>
            <a:r>
              <a:rPr lang="nl-NL" sz="1800" smtClean="0">
                <a:solidFill>
                  <a:schemeClr val="bg1"/>
                </a:solidFill>
                <a:latin typeface="Georgia" pitchFamily="18" charset="0"/>
                <a:ea typeface="ＭＳ Ｐゴシック"/>
                <a:cs typeface="ＭＳ Ｐゴシック"/>
              </a:rPr>
              <a:t/>
            </a:r>
            <a:br>
              <a:rPr lang="nl-NL" sz="1800" smtClean="0">
                <a:solidFill>
                  <a:schemeClr val="bg1"/>
                </a:solidFill>
                <a:latin typeface="Georgia" pitchFamily="18" charset="0"/>
                <a:ea typeface="ＭＳ Ｐゴシック"/>
                <a:cs typeface="ＭＳ Ｐゴシック"/>
              </a:rPr>
            </a:br>
            <a:r>
              <a:rPr lang="nl-NL" sz="4000" smtClean="0">
                <a:solidFill>
                  <a:schemeClr val="bg1"/>
                </a:solidFill>
                <a:latin typeface="Verdana" pitchFamily="34" charset="0"/>
                <a:ea typeface="ＭＳ Ｐゴシック"/>
                <a:cs typeface="ＭＳ Ｐゴシック"/>
              </a:rPr>
              <a:t>= informatie</a:t>
            </a:r>
            <a:br>
              <a:rPr lang="nl-NL" sz="4000" smtClean="0">
                <a:solidFill>
                  <a:schemeClr val="bg1"/>
                </a:solidFill>
                <a:latin typeface="Verdana" pitchFamily="34" charset="0"/>
                <a:ea typeface="ＭＳ Ｐゴシック"/>
                <a:cs typeface="ＭＳ Ｐゴシック"/>
              </a:rPr>
            </a:br>
            <a:r>
              <a:rPr lang="nl-NL" sz="4000" smtClean="0">
                <a:solidFill>
                  <a:schemeClr val="bg1"/>
                </a:solidFill>
                <a:latin typeface="Verdana" pitchFamily="34" charset="0"/>
                <a:ea typeface="ＭＳ Ｐゴシック"/>
                <a:cs typeface="ＭＳ Ｐゴシック"/>
              </a:rPr>
              <a:t/>
            </a:r>
            <a:br>
              <a:rPr lang="nl-NL" sz="4000" smtClean="0">
                <a:solidFill>
                  <a:schemeClr val="bg1"/>
                </a:solidFill>
                <a:latin typeface="Verdana" pitchFamily="34" charset="0"/>
                <a:ea typeface="ＭＳ Ｐゴシック"/>
                <a:cs typeface="ＭＳ Ｐゴシック"/>
              </a:rPr>
            </a:br>
            <a:r>
              <a:rPr lang="nl-NL" sz="4000" smtClean="0">
                <a:solidFill>
                  <a:schemeClr val="bg1"/>
                </a:solidFill>
                <a:latin typeface="Verdana" pitchFamily="34" charset="0"/>
                <a:ea typeface="ＭＳ Ｐゴシック"/>
                <a:cs typeface="ＭＳ Ｐゴシック"/>
              </a:rPr>
              <a:t>= opdracht</a:t>
            </a:r>
            <a:br>
              <a:rPr lang="nl-NL" sz="4000" smtClean="0">
                <a:solidFill>
                  <a:schemeClr val="bg1"/>
                </a:solidFill>
                <a:latin typeface="Verdana" pitchFamily="34" charset="0"/>
                <a:ea typeface="ＭＳ Ｐゴシック"/>
                <a:cs typeface="ＭＳ Ｐゴシック"/>
              </a:rPr>
            </a:br>
            <a:r>
              <a:rPr lang="nl-NL" sz="4000" smtClean="0">
                <a:solidFill>
                  <a:schemeClr val="bg1"/>
                </a:solidFill>
                <a:latin typeface="Verdana" pitchFamily="34" charset="0"/>
                <a:ea typeface="ＭＳ Ｐゴシック"/>
                <a:cs typeface="ＭＳ Ｐゴシック"/>
              </a:rPr>
              <a:t/>
            </a:r>
            <a:br>
              <a:rPr lang="nl-NL" sz="4000" smtClean="0">
                <a:solidFill>
                  <a:schemeClr val="bg1"/>
                </a:solidFill>
                <a:latin typeface="Verdana" pitchFamily="34" charset="0"/>
                <a:ea typeface="ＭＳ Ｐゴシック"/>
                <a:cs typeface="ＭＳ Ｐゴシック"/>
              </a:rPr>
            </a:br>
            <a:r>
              <a:rPr lang="nl-NL" sz="4000" smtClean="0">
                <a:solidFill>
                  <a:schemeClr val="bg1"/>
                </a:solidFill>
                <a:latin typeface="Verdana" pitchFamily="34" charset="0"/>
                <a:ea typeface="ＭＳ Ｐゴシック"/>
                <a:cs typeface="ＭＳ Ｐゴシック"/>
              </a:rPr>
              <a:t>= boek</a:t>
            </a:r>
            <a:br>
              <a:rPr lang="nl-NL" sz="4000" smtClean="0">
                <a:solidFill>
                  <a:schemeClr val="bg1"/>
                </a:solidFill>
                <a:latin typeface="Verdana" pitchFamily="34" charset="0"/>
                <a:ea typeface="ＭＳ Ｐゴシック"/>
                <a:cs typeface="ＭＳ Ｐゴシック"/>
              </a:rPr>
            </a:br>
            <a:r>
              <a:rPr lang="nl-NL" sz="4000" smtClean="0">
                <a:solidFill>
                  <a:schemeClr val="bg1"/>
                </a:solidFill>
                <a:latin typeface="Verdana" pitchFamily="34" charset="0"/>
                <a:ea typeface="ＭＳ Ｐゴシック"/>
                <a:cs typeface="ＭＳ Ｐゴシック"/>
              </a:rPr>
              <a:t/>
            </a:r>
            <a:br>
              <a:rPr lang="nl-NL" sz="4000" smtClean="0">
                <a:solidFill>
                  <a:schemeClr val="bg1"/>
                </a:solidFill>
                <a:latin typeface="Verdana" pitchFamily="34" charset="0"/>
                <a:ea typeface="ＭＳ Ｐゴシック"/>
                <a:cs typeface="ＭＳ Ｐゴシック"/>
              </a:rPr>
            </a:br>
            <a:r>
              <a:rPr lang="nl-NL" sz="4000" smtClean="0">
                <a:solidFill>
                  <a:schemeClr val="bg1"/>
                </a:solidFill>
                <a:latin typeface="Verdana" pitchFamily="34" charset="0"/>
                <a:ea typeface="ＭＳ Ｐゴシック"/>
                <a:cs typeface="ＭＳ Ｐゴシック"/>
              </a:rPr>
              <a:t>= film </a:t>
            </a:r>
          </a:p>
        </p:txBody>
      </p:sp>
      <p:sp>
        <p:nvSpPr>
          <p:cNvPr id="24579" name="Titel 1"/>
          <p:cNvSpPr txBox="1">
            <a:spLocks/>
          </p:cNvSpPr>
          <p:nvPr/>
        </p:nvSpPr>
        <p:spPr bwMode="auto">
          <a:xfrm>
            <a:off x="1150938" y="5867400"/>
            <a:ext cx="6497637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600">
                <a:solidFill>
                  <a:schemeClr val="bg1"/>
                </a:solidFill>
                <a:latin typeface="Georgia" pitchFamily="18" charset="0"/>
              </a:rPr>
              <a:t>Thuis in een onbegrijpelijke wereld</a:t>
            </a:r>
            <a:endParaRPr lang="nl-NL" sz="160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1213" y="433388"/>
            <a:ext cx="1857375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el 1"/>
          <p:cNvSpPr>
            <a:spLocks noGrp="1"/>
          </p:cNvSpPr>
          <p:nvPr>
            <p:ph type="ctrTitle" idx="4294967295"/>
          </p:nvPr>
        </p:nvSpPr>
        <p:spPr>
          <a:xfrm>
            <a:off x="1270000" y="1676400"/>
            <a:ext cx="6599238" cy="4419600"/>
          </a:xfrm>
        </p:spPr>
        <p:txBody>
          <a:bodyPr anchor="t"/>
          <a:lstStyle/>
          <a:p>
            <a:pPr algn="l" eaLnBrk="1" hangingPunct="1"/>
            <a:r>
              <a:rPr lang="nl-NL" sz="2400" smtClean="0">
                <a:solidFill>
                  <a:schemeClr val="bg1"/>
                </a:solidFill>
                <a:latin typeface="Georgia" pitchFamily="18" charset="0"/>
                <a:ea typeface="ＭＳ Ｐゴシック"/>
                <a:cs typeface="ＭＳ Ｐゴシック"/>
              </a:rPr>
              <a:t>Voorbeeld </a:t>
            </a:r>
            <a:br>
              <a:rPr lang="nl-NL" sz="2400" smtClean="0">
                <a:solidFill>
                  <a:schemeClr val="bg1"/>
                </a:solidFill>
                <a:latin typeface="Georgia" pitchFamily="18" charset="0"/>
                <a:ea typeface="ＭＳ Ｐゴシック"/>
                <a:cs typeface="ＭＳ Ｐゴシック"/>
              </a:rPr>
            </a:br>
            <a:endParaRPr lang="nl-NL" sz="1800" smtClean="0">
              <a:solidFill>
                <a:schemeClr val="bg1"/>
              </a:solidFill>
              <a:latin typeface="Georgia" pitchFamily="18" charset="0"/>
              <a:ea typeface="ＭＳ Ｐゴシック"/>
              <a:cs typeface="ＭＳ Ｐゴシック"/>
            </a:endParaRPr>
          </a:p>
        </p:txBody>
      </p:sp>
      <p:sp>
        <p:nvSpPr>
          <p:cNvPr id="25603" name="Subtitel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nl-NL" smtClean="0">
              <a:solidFill>
                <a:schemeClr val="bg1"/>
              </a:solidFill>
              <a:latin typeface="Adobe Devanagari"/>
              <a:ea typeface="ＭＳ Ｐゴシック"/>
              <a:cs typeface="ＭＳ Ｐゴシック"/>
            </a:endParaRPr>
          </a:p>
        </p:txBody>
      </p:sp>
      <p:sp>
        <p:nvSpPr>
          <p:cNvPr id="25604" name="Titel 1"/>
          <p:cNvSpPr txBox="1">
            <a:spLocks/>
          </p:cNvSpPr>
          <p:nvPr/>
        </p:nvSpPr>
        <p:spPr bwMode="auto">
          <a:xfrm>
            <a:off x="1150938" y="5867400"/>
            <a:ext cx="6497637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nl-NL" sz="1600">
                <a:solidFill>
                  <a:schemeClr val="bg1"/>
                </a:solidFill>
                <a:latin typeface="Georgia" pitchFamily="18" charset="0"/>
              </a:rPr>
              <a:t>Klik hier om een ondertitel te maken (sheet met logo)</a:t>
            </a:r>
          </a:p>
        </p:txBody>
      </p:sp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2425"/>
            <a:ext cx="14001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676400"/>
            <a:ext cx="9147175" cy="477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el 1"/>
          <p:cNvSpPr>
            <a:spLocks noGrp="1"/>
          </p:cNvSpPr>
          <p:nvPr>
            <p:ph type="ctrTitle" idx="4294967295"/>
          </p:nvPr>
        </p:nvSpPr>
        <p:spPr>
          <a:xfrm>
            <a:off x="1270000" y="1338263"/>
            <a:ext cx="6599238" cy="4419600"/>
          </a:xfrm>
        </p:spPr>
        <p:txBody>
          <a:bodyPr anchor="t"/>
          <a:lstStyle/>
          <a:p>
            <a:pPr algn="l" eaLnBrk="1" hangingPunct="1"/>
            <a:r>
              <a:rPr lang="nl-NL" sz="2400" smtClean="0">
                <a:solidFill>
                  <a:schemeClr val="bg1"/>
                </a:solidFill>
                <a:latin typeface="Georgia" pitchFamily="18" charset="0"/>
                <a:ea typeface="ＭＳ Ｐゴシック"/>
                <a:cs typeface="ＭＳ Ｐゴシック"/>
              </a:rPr>
              <a:t>Voorbeeld kopje</a:t>
            </a:r>
            <a:br>
              <a:rPr lang="nl-NL" sz="2400" smtClean="0">
                <a:solidFill>
                  <a:schemeClr val="bg1"/>
                </a:solidFill>
                <a:latin typeface="Georgia" pitchFamily="18" charset="0"/>
                <a:ea typeface="ＭＳ Ｐゴシック"/>
                <a:cs typeface="ＭＳ Ｐゴシック"/>
              </a:rPr>
            </a:br>
            <a:r>
              <a:rPr lang="nl-NL" sz="1800" smtClean="0">
                <a:solidFill>
                  <a:schemeClr val="bg1"/>
                </a:solidFill>
                <a:latin typeface="Georgia" pitchFamily="18" charset="0"/>
                <a:ea typeface="ＭＳ Ｐゴシック"/>
                <a:cs typeface="ＭＳ Ｐゴシック"/>
              </a:rPr>
              <a:t>• punt 1</a:t>
            </a:r>
            <a:br>
              <a:rPr lang="nl-NL" sz="1800" smtClean="0">
                <a:solidFill>
                  <a:schemeClr val="bg1"/>
                </a:solidFill>
                <a:latin typeface="Georgia" pitchFamily="18" charset="0"/>
                <a:ea typeface="ＭＳ Ｐゴシック"/>
                <a:cs typeface="ＭＳ Ｐゴシック"/>
              </a:rPr>
            </a:br>
            <a:r>
              <a:rPr lang="nl-NL" sz="1800" smtClean="0">
                <a:solidFill>
                  <a:schemeClr val="bg1"/>
                </a:solidFill>
                <a:latin typeface="Georgia" pitchFamily="18" charset="0"/>
                <a:ea typeface="ＭＳ Ｐゴシック"/>
                <a:cs typeface="ＭＳ Ｐゴシック"/>
              </a:rPr>
              <a:t>• punt 2</a:t>
            </a:r>
            <a:br>
              <a:rPr lang="nl-NL" sz="1800" smtClean="0">
                <a:solidFill>
                  <a:schemeClr val="bg1"/>
                </a:solidFill>
                <a:latin typeface="Georgia" pitchFamily="18" charset="0"/>
                <a:ea typeface="ＭＳ Ｐゴシック"/>
                <a:cs typeface="ＭＳ Ｐゴシック"/>
              </a:rPr>
            </a:br>
            <a:r>
              <a:rPr lang="nl-NL" sz="1800" smtClean="0">
                <a:solidFill>
                  <a:schemeClr val="bg1"/>
                </a:solidFill>
                <a:latin typeface="Georgia" pitchFamily="18" charset="0"/>
                <a:ea typeface="ＭＳ Ｐゴシック"/>
                <a:cs typeface="ＭＳ Ｐゴシック"/>
              </a:rPr>
              <a:t>• punt 3</a:t>
            </a:r>
            <a:br>
              <a:rPr lang="nl-NL" sz="1800" smtClean="0">
                <a:solidFill>
                  <a:schemeClr val="bg1"/>
                </a:solidFill>
                <a:latin typeface="Georgia" pitchFamily="18" charset="0"/>
                <a:ea typeface="ＭＳ Ｐゴシック"/>
                <a:cs typeface="ＭＳ Ｐゴシック"/>
              </a:rPr>
            </a:br>
            <a:r>
              <a:rPr lang="nl-NL" sz="1800" smtClean="0">
                <a:solidFill>
                  <a:schemeClr val="bg1"/>
                </a:solidFill>
                <a:latin typeface="Georgia" pitchFamily="18" charset="0"/>
                <a:ea typeface="ＭＳ Ｐゴシック"/>
                <a:cs typeface="ＭＳ Ｐゴシック"/>
              </a:rPr>
              <a:t>• punt 4</a:t>
            </a:r>
          </a:p>
        </p:txBody>
      </p:sp>
      <p:sp>
        <p:nvSpPr>
          <p:cNvPr id="26627" name="Subtitel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nl-NL" smtClean="0">
              <a:solidFill>
                <a:schemeClr val="bg1"/>
              </a:solidFill>
              <a:latin typeface="Adobe Devanagari"/>
              <a:ea typeface="ＭＳ Ｐゴシック"/>
              <a:cs typeface="ＭＳ Ｐゴシック"/>
            </a:endParaRPr>
          </a:p>
        </p:txBody>
      </p:sp>
      <p:sp>
        <p:nvSpPr>
          <p:cNvPr id="26628" name="Titel 1"/>
          <p:cNvSpPr txBox="1">
            <a:spLocks/>
          </p:cNvSpPr>
          <p:nvPr/>
        </p:nvSpPr>
        <p:spPr bwMode="auto">
          <a:xfrm>
            <a:off x="1150938" y="5867400"/>
            <a:ext cx="6497637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nl-NL" sz="1600">
                <a:solidFill>
                  <a:schemeClr val="bg1"/>
                </a:solidFill>
                <a:latin typeface="Georgia" pitchFamily="18" charset="0"/>
              </a:rPr>
              <a:t>Klik hier om een ondertitel te maken (sheet met logo)</a:t>
            </a:r>
          </a:p>
        </p:txBody>
      </p:sp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3275" y="215900"/>
            <a:ext cx="6434138" cy="646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el 1"/>
          <p:cNvSpPr>
            <a:spLocks noGrp="1"/>
          </p:cNvSpPr>
          <p:nvPr>
            <p:ph type="ctrTitle" idx="4294967295"/>
          </p:nvPr>
        </p:nvSpPr>
        <p:spPr>
          <a:xfrm>
            <a:off x="1270000" y="1338263"/>
            <a:ext cx="6599238" cy="4419600"/>
          </a:xfrm>
        </p:spPr>
        <p:txBody>
          <a:bodyPr anchor="t"/>
          <a:lstStyle/>
          <a:p>
            <a:pPr algn="l" eaLnBrk="1" hangingPunct="1"/>
            <a:r>
              <a:rPr lang="nl-NL" sz="2400" smtClean="0">
                <a:solidFill>
                  <a:schemeClr val="bg1"/>
                </a:solidFill>
                <a:latin typeface="Georgia" pitchFamily="18" charset="0"/>
                <a:ea typeface="ＭＳ Ｐゴシック"/>
                <a:cs typeface="ＭＳ Ｐゴシック"/>
              </a:rPr>
              <a:t>Voorbeeld kopje</a:t>
            </a:r>
            <a:br>
              <a:rPr lang="nl-NL" sz="2400" smtClean="0">
                <a:solidFill>
                  <a:schemeClr val="bg1"/>
                </a:solidFill>
                <a:latin typeface="Georgia" pitchFamily="18" charset="0"/>
                <a:ea typeface="ＭＳ Ｐゴシック"/>
                <a:cs typeface="ＭＳ Ｐゴシック"/>
              </a:rPr>
            </a:br>
            <a:r>
              <a:rPr lang="nl-NL" sz="1800" smtClean="0">
                <a:solidFill>
                  <a:schemeClr val="bg1"/>
                </a:solidFill>
                <a:latin typeface="Georgia" pitchFamily="18" charset="0"/>
                <a:ea typeface="ＭＳ Ｐゴシック"/>
                <a:cs typeface="ＭＳ Ｐゴシック"/>
              </a:rPr>
              <a:t>• punt 1</a:t>
            </a:r>
            <a:br>
              <a:rPr lang="nl-NL" sz="1800" smtClean="0">
                <a:solidFill>
                  <a:schemeClr val="bg1"/>
                </a:solidFill>
                <a:latin typeface="Georgia" pitchFamily="18" charset="0"/>
                <a:ea typeface="ＭＳ Ｐゴシック"/>
                <a:cs typeface="ＭＳ Ｐゴシック"/>
              </a:rPr>
            </a:br>
            <a:r>
              <a:rPr lang="nl-NL" sz="1800" smtClean="0">
                <a:solidFill>
                  <a:schemeClr val="bg1"/>
                </a:solidFill>
                <a:latin typeface="Georgia" pitchFamily="18" charset="0"/>
                <a:ea typeface="ＭＳ Ｐゴシック"/>
                <a:cs typeface="ＭＳ Ｐゴシック"/>
              </a:rPr>
              <a:t>• punt 2</a:t>
            </a:r>
            <a:br>
              <a:rPr lang="nl-NL" sz="1800" smtClean="0">
                <a:solidFill>
                  <a:schemeClr val="bg1"/>
                </a:solidFill>
                <a:latin typeface="Georgia" pitchFamily="18" charset="0"/>
                <a:ea typeface="ＭＳ Ｐゴシック"/>
                <a:cs typeface="ＭＳ Ｐゴシック"/>
              </a:rPr>
            </a:br>
            <a:r>
              <a:rPr lang="nl-NL" sz="1800" smtClean="0">
                <a:solidFill>
                  <a:schemeClr val="bg1"/>
                </a:solidFill>
                <a:latin typeface="Georgia" pitchFamily="18" charset="0"/>
                <a:ea typeface="ＭＳ Ｐゴシック"/>
                <a:cs typeface="ＭＳ Ｐゴシック"/>
              </a:rPr>
              <a:t>• punt 3</a:t>
            </a:r>
            <a:br>
              <a:rPr lang="nl-NL" sz="1800" smtClean="0">
                <a:solidFill>
                  <a:schemeClr val="bg1"/>
                </a:solidFill>
                <a:latin typeface="Georgia" pitchFamily="18" charset="0"/>
                <a:ea typeface="ＭＳ Ｐゴシック"/>
                <a:cs typeface="ＭＳ Ｐゴシック"/>
              </a:rPr>
            </a:br>
            <a:r>
              <a:rPr lang="nl-NL" sz="1800" smtClean="0">
                <a:solidFill>
                  <a:schemeClr val="bg1"/>
                </a:solidFill>
                <a:latin typeface="Georgia" pitchFamily="18" charset="0"/>
                <a:ea typeface="ＭＳ Ｐゴシック"/>
                <a:cs typeface="ＭＳ Ｐゴシック"/>
              </a:rPr>
              <a:t>• punt 4</a:t>
            </a:r>
          </a:p>
        </p:txBody>
      </p:sp>
      <p:sp>
        <p:nvSpPr>
          <p:cNvPr id="27651" name="Subtitel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nl-NL" smtClean="0">
              <a:solidFill>
                <a:schemeClr val="bg1"/>
              </a:solidFill>
              <a:latin typeface="Adobe Devanagari"/>
              <a:ea typeface="ＭＳ Ｐゴシック"/>
              <a:cs typeface="ＭＳ Ｐゴシック"/>
            </a:endParaRPr>
          </a:p>
        </p:txBody>
      </p:sp>
      <p:sp>
        <p:nvSpPr>
          <p:cNvPr id="27652" name="Titel 1"/>
          <p:cNvSpPr txBox="1">
            <a:spLocks/>
          </p:cNvSpPr>
          <p:nvPr/>
        </p:nvSpPr>
        <p:spPr bwMode="auto">
          <a:xfrm>
            <a:off x="1150938" y="5867400"/>
            <a:ext cx="6497637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nl-NL" sz="1600">
                <a:solidFill>
                  <a:schemeClr val="bg1"/>
                </a:solidFill>
                <a:latin typeface="Georgia" pitchFamily="18" charset="0"/>
              </a:rPr>
              <a:t>Klik hier om een ondertitel te maken (sheet met logo)</a:t>
            </a:r>
          </a:p>
        </p:txBody>
      </p:sp>
      <p:pic>
        <p:nvPicPr>
          <p:cNvPr id="2765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6913" y="209550"/>
            <a:ext cx="7172325" cy="643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el 1"/>
          <p:cNvSpPr>
            <a:spLocks noGrp="1"/>
          </p:cNvSpPr>
          <p:nvPr>
            <p:ph type="ctrTitle" idx="4294967295"/>
          </p:nvPr>
        </p:nvSpPr>
        <p:spPr>
          <a:xfrm>
            <a:off x="1270000" y="1338263"/>
            <a:ext cx="6599238" cy="4419600"/>
          </a:xfrm>
        </p:spPr>
        <p:txBody>
          <a:bodyPr anchor="t"/>
          <a:lstStyle/>
          <a:p>
            <a:pPr algn="l" eaLnBrk="1" hangingPunct="1"/>
            <a:r>
              <a:rPr lang="nl-NL" sz="2400" smtClean="0">
                <a:solidFill>
                  <a:schemeClr val="bg1"/>
                </a:solidFill>
                <a:latin typeface="Georgia" pitchFamily="18" charset="0"/>
                <a:ea typeface="ＭＳ Ｐゴシック"/>
                <a:cs typeface="ＭＳ Ｐゴシック"/>
              </a:rPr>
              <a:t>Voorbeeld kopje</a:t>
            </a:r>
            <a:br>
              <a:rPr lang="nl-NL" sz="2400" smtClean="0">
                <a:solidFill>
                  <a:schemeClr val="bg1"/>
                </a:solidFill>
                <a:latin typeface="Georgia" pitchFamily="18" charset="0"/>
                <a:ea typeface="ＭＳ Ｐゴシック"/>
                <a:cs typeface="ＭＳ Ｐゴシック"/>
              </a:rPr>
            </a:br>
            <a:r>
              <a:rPr lang="nl-NL" sz="1800" smtClean="0">
                <a:solidFill>
                  <a:schemeClr val="bg1"/>
                </a:solidFill>
                <a:latin typeface="Georgia" pitchFamily="18" charset="0"/>
                <a:ea typeface="ＭＳ Ｐゴシック"/>
                <a:cs typeface="ＭＳ Ｐゴシック"/>
              </a:rPr>
              <a:t>• punt 1</a:t>
            </a:r>
            <a:br>
              <a:rPr lang="nl-NL" sz="1800" smtClean="0">
                <a:solidFill>
                  <a:schemeClr val="bg1"/>
                </a:solidFill>
                <a:latin typeface="Georgia" pitchFamily="18" charset="0"/>
                <a:ea typeface="ＭＳ Ｐゴシック"/>
                <a:cs typeface="ＭＳ Ｐゴシック"/>
              </a:rPr>
            </a:br>
            <a:r>
              <a:rPr lang="nl-NL" sz="1800" smtClean="0">
                <a:solidFill>
                  <a:schemeClr val="bg1"/>
                </a:solidFill>
                <a:latin typeface="Georgia" pitchFamily="18" charset="0"/>
                <a:ea typeface="ＭＳ Ｐゴシック"/>
                <a:cs typeface="ＭＳ Ｐゴシック"/>
              </a:rPr>
              <a:t>• punt 2</a:t>
            </a:r>
            <a:br>
              <a:rPr lang="nl-NL" sz="1800" smtClean="0">
                <a:solidFill>
                  <a:schemeClr val="bg1"/>
                </a:solidFill>
                <a:latin typeface="Georgia" pitchFamily="18" charset="0"/>
                <a:ea typeface="ＭＳ Ｐゴシック"/>
                <a:cs typeface="ＭＳ Ｐゴシック"/>
              </a:rPr>
            </a:br>
            <a:r>
              <a:rPr lang="nl-NL" sz="1800" smtClean="0">
                <a:solidFill>
                  <a:schemeClr val="bg1"/>
                </a:solidFill>
                <a:latin typeface="Georgia" pitchFamily="18" charset="0"/>
                <a:ea typeface="ＭＳ Ｐゴシック"/>
                <a:cs typeface="ＭＳ Ｐゴシック"/>
              </a:rPr>
              <a:t>• punt 3</a:t>
            </a:r>
            <a:br>
              <a:rPr lang="nl-NL" sz="1800" smtClean="0">
                <a:solidFill>
                  <a:schemeClr val="bg1"/>
                </a:solidFill>
                <a:latin typeface="Georgia" pitchFamily="18" charset="0"/>
                <a:ea typeface="ＭＳ Ｐゴシック"/>
                <a:cs typeface="ＭＳ Ｐゴシック"/>
              </a:rPr>
            </a:br>
            <a:r>
              <a:rPr lang="nl-NL" sz="1800" smtClean="0">
                <a:solidFill>
                  <a:schemeClr val="bg1"/>
                </a:solidFill>
                <a:latin typeface="Georgia" pitchFamily="18" charset="0"/>
                <a:ea typeface="ＭＳ Ｐゴシック"/>
                <a:cs typeface="ＭＳ Ｐゴシック"/>
              </a:rPr>
              <a:t>• punt 4</a:t>
            </a:r>
          </a:p>
        </p:txBody>
      </p:sp>
      <p:sp>
        <p:nvSpPr>
          <p:cNvPr id="28675" name="Subtitel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nl-NL" smtClean="0">
              <a:solidFill>
                <a:schemeClr val="bg1"/>
              </a:solidFill>
              <a:latin typeface="Adobe Devanagari"/>
              <a:ea typeface="ＭＳ Ｐゴシック"/>
              <a:cs typeface="ＭＳ Ｐゴシック"/>
            </a:endParaRPr>
          </a:p>
        </p:txBody>
      </p:sp>
      <p:sp>
        <p:nvSpPr>
          <p:cNvPr id="28676" name="Titel 1"/>
          <p:cNvSpPr txBox="1">
            <a:spLocks/>
          </p:cNvSpPr>
          <p:nvPr/>
        </p:nvSpPr>
        <p:spPr bwMode="auto">
          <a:xfrm>
            <a:off x="1150938" y="5867400"/>
            <a:ext cx="6497637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nl-NL" sz="1600">
                <a:solidFill>
                  <a:schemeClr val="bg1"/>
                </a:solidFill>
                <a:latin typeface="Georgia" pitchFamily="18" charset="0"/>
              </a:rPr>
              <a:t>Klik hier om een ondertitel te maken (sheet met logo)</a:t>
            </a:r>
          </a:p>
        </p:txBody>
      </p:sp>
      <p:pic>
        <p:nvPicPr>
          <p:cNvPr id="2867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7863" y="171450"/>
            <a:ext cx="7191375" cy="651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el 1"/>
          <p:cNvSpPr>
            <a:spLocks noGrp="1"/>
          </p:cNvSpPr>
          <p:nvPr>
            <p:ph type="ctrTitle" idx="4294967295"/>
          </p:nvPr>
        </p:nvSpPr>
        <p:spPr>
          <a:xfrm>
            <a:off x="4054475" y="996950"/>
            <a:ext cx="4605338" cy="1279525"/>
          </a:xfrm>
        </p:spPr>
        <p:txBody>
          <a:bodyPr anchor="t"/>
          <a:lstStyle/>
          <a:p>
            <a:pPr algn="l" eaLnBrk="1" hangingPunct="1"/>
            <a:r>
              <a:rPr lang="nl-NL" sz="2400" smtClean="0">
                <a:solidFill>
                  <a:schemeClr val="bg1"/>
                </a:solidFill>
                <a:latin typeface="Georgia" pitchFamily="18" charset="0"/>
                <a:ea typeface="ＭＳ Ｐゴシック"/>
                <a:cs typeface="ＭＳ Ｐゴシック"/>
              </a:rPr>
              <a:t> </a:t>
            </a:r>
            <a:r>
              <a:rPr lang="nl-NL" sz="2400" smtClean="0">
                <a:solidFill>
                  <a:schemeClr val="bg1"/>
                </a:solidFill>
                <a:latin typeface="Adobe Devanagari"/>
                <a:ea typeface="ＭＳ Ｐゴシック"/>
                <a:cs typeface="ＭＳ Ｐゴシック"/>
              </a:rPr>
              <a:t>Samen bouwen aan een (t)huis!</a:t>
            </a:r>
            <a:endParaRPr lang="nl-NL" sz="1800" smtClean="0">
              <a:solidFill>
                <a:schemeClr val="bg1"/>
              </a:solidFill>
              <a:latin typeface="Adobe Devanagari"/>
              <a:ea typeface="ＭＳ Ｐゴシック"/>
              <a:cs typeface="ＭＳ Ｐゴシック"/>
            </a:endParaRPr>
          </a:p>
        </p:txBody>
      </p:sp>
      <p:sp>
        <p:nvSpPr>
          <p:cNvPr id="29699" name="Subtitel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nl-NL" smtClean="0">
              <a:solidFill>
                <a:schemeClr val="bg1"/>
              </a:solidFill>
              <a:latin typeface="Adobe Devanagari"/>
              <a:ea typeface="ＭＳ Ｐゴシック"/>
              <a:cs typeface="ＭＳ Ｐゴシック"/>
            </a:endParaRPr>
          </a:p>
        </p:txBody>
      </p:sp>
      <p:sp>
        <p:nvSpPr>
          <p:cNvPr id="29700" name="Titel 1"/>
          <p:cNvSpPr txBox="1">
            <a:spLocks/>
          </p:cNvSpPr>
          <p:nvPr/>
        </p:nvSpPr>
        <p:spPr bwMode="auto">
          <a:xfrm>
            <a:off x="1150938" y="5867400"/>
            <a:ext cx="6497637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nl-NL" sz="1600">
                <a:solidFill>
                  <a:schemeClr val="bg1"/>
                </a:solidFill>
                <a:latin typeface="Georgia" pitchFamily="18" charset="0"/>
              </a:rPr>
              <a:t>Thuis in een onbegrijpelijke wereld</a:t>
            </a:r>
          </a:p>
        </p:txBody>
      </p:sp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100" y="455613"/>
            <a:ext cx="21590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51100" y="2276475"/>
            <a:ext cx="2451100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02200" y="4097338"/>
            <a:ext cx="2274888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Gebogen pijl 7"/>
          <p:cNvSpPr/>
          <p:nvPr/>
        </p:nvSpPr>
        <p:spPr>
          <a:xfrm rot="5400000">
            <a:off x="3009106" y="1234282"/>
            <a:ext cx="814387" cy="869950"/>
          </a:xfrm>
          <a:prstGeom prst="ben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chemeClr val="tx1"/>
              </a:solidFill>
            </a:endParaRPr>
          </a:p>
        </p:txBody>
      </p:sp>
      <p:sp>
        <p:nvSpPr>
          <p:cNvPr id="9" name="Gebogen pijl 8"/>
          <p:cNvSpPr/>
          <p:nvPr/>
        </p:nvSpPr>
        <p:spPr>
          <a:xfrm rot="5400000">
            <a:off x="5425281" y="3044032"/>
            <a:ext cx="814387" cy="869950"/>
          </a:xfrm>
          <a:prstGeom prst="ben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el 1"/>
          <p:cNvSpPr>
            <a:spLocks noGrp="1"/>
          </p:cNvSpPr>
          <p:nvPr>
            <p:ph type="ctrTitle" idx="4294967295"/>
          </p:nvPr>
        </p:nvSpPr>
        <p:spPr>
          <a:xfrm>
            <a:off x="1270000" y="1338263"/>
            <a:ext cx="6599238" cy="4419600"/>
          </a:xfrm>
        </p:spPr>
        <p:txBody>
          <a:bodyPr anchor="t"/>
          <a:lstStyle/>
          <a:p>
            <a:pPr algn="l" eaLnBrk="1" hangingPunct="1"/>
            <a:endParaRPr lang="nl-NL" sz="1800" smtClean="0">
              <a:solidFill>
                <a:schemeClr val="bg1"/>
              </a:solidFill>
              <a:latin typeface="Georgia" pitchFamily="18" charset="0"/>
              <a:ea typeface="ＭＳ Ｐゴシック"/>
              <a:cs typeface="ＭＳ Ｐゴシック"/>
            </a:endParaRPr>
          </a:p>
        </p:txBody>
      </p:sp>
      <p:sp>
        <p:nvSpPr>
          <p:cNvPr id="30723" name="Subtitel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nl-NL" smtClean="0">
              <a:solidFill>
                <a:schemeClr val="bg1"/>
              </a:solidFill>
              <a:latin typeface="Adobe Devanagari"/>
              <a:ea typeface="ＭＳ Ｐゴシック"/>
              <a:cs typeface="ＭＳ Ｐゴシック"/>
            </a:endParaRPr>
          </a:p>
        </p:txBody>
      </p:sp>
      <p:pic>
        <p:nvPicPr>
          <p:cNvPr id="3072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75" y="200025"/>
            <a:ext cx="5429250" cy="645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el 1"/>
          <p:cNvSpPr>
            <a:spLocks noGrp="1"/>
          </p:cNvSpPr>
          <p:nvPr>
            <p:ph type="ctrTitle" idx="4294967295"/>
          </p:nvPr>
        </p:nvSpPr>
        <p:spPr>
          <a:xfrm>
            <a:off x="1270000" y="1338263"/>
            <a:ext cx="6599238" cy="4419600"/>
          </a:xfrm>
        </p:spPr>
        <p:txBody>
          <a:bodyPr anchor="t"/>
          <a:lstStyle/>
          <a:p>
            <a:pPr algn="l" eaLnBrk="1" hangingPunct="1"/>
            <a:r>
              <a:rPr lang="nl-NL" sz="2400" smtClean="0">
                <a:solidFill>
                  <a:schemeClr val="bg1"/>
                </a:solidFill>
                <a:latin typeface="Georgia" pitchFamily="18" charset="0"/>
                <a:ea typeface="ＭＳ Ｐゴシック"/>
                <a:cs typeface="ＭＳ Ｐゴシック"/>
              </a:rPr>
              <a:t>Voorbeeld kopje</a:t>
            </a:r>
            <a:br>
              <a:rPr lang="nl-NL" sz="2400" smtClean="0">
                <a:solidFill>
                  <a:schemeClr val="bg1"/>
                </a:solidFill>
                <a:latin typeface="Georgia" pitchFamily="18" charset="0"/>
                <a:ea typeface="ＭＳ Ｐゴシック"/>
                <a:cs typeface="ＭＳ Ｐゴシック"/>
              </a:rPr>
            </a:br>
            <a:r>
              <a:rPr lang="nl-NL" sz="1800" smtClean="0">
                <a:solidFill>
                  <a:schemeClr val="bg1"/>
                </a:solidFill>
                <a:latin typeface="Georgia" pitchFamily="18" charset="0"/>
                <a:ea typeface="ＭＳ Ｐゴシック"/>
                <a:cs typeface="ＭＳ Ｐゴシック"/>
              </a:rPr>
              <a:t>• punt 1</a:t>
            </a:r>
            <a:br>
              <a:rPr lang="nl-NL" sz="1800" smtClean="0">
                <a:solidFill>
                  <a:schemeClr val="bg1"/>
                </a:solidFill>
                <a:latin typeface="Georgia" pitchFamily="18" charset="0"/>
                <a:ea typeface="ＭＳ Ｐゴシック"/>
                <a:cs typeface="ＭＳ Ｐゴシック"/>
              </a:rPr>
            </a:br>
            <a:r>
              <a:rPr lang="nl-NL" sz="1800" smtClean="0">
                <a:solidFill>
                  <a:schemeClr val="bg1"/>
                </a:solidFill>
                <a:latin typeface="Georgia" pitchFamily="18" charset="0"/>
                <a:ea typeface="ＭＳ Ｐゴシック"/>
                <a:cs typeface="ＭＳ Ｐゴシック"/>
              </a:rPr>
              <a:t>• punt 2</a:t>
            </a:r>
            <a:br>
              <a:rPr lang="nl-NL" sz="1800" smtClean="0">
                <a:solidFill>
                  <a:schemeClr val="bg1"/>
                </a:solidFill>
                <a:latin typeface="Georgia" pitchFamily="18" charset="0"/>
                <a:ea typeface="ＭＳ Ｐゴシック"/>
                <a:cs typeface="ＭＳ Ｐゴシック"/>
              </a:rPr>
            </a:br>
            <a:r>
              <a:rPr lang="nl-NL" sz="1800" smtClean="0">
                <a:solidFill>
                  <a:schemeClr val="bg1"/>
                </a:solidFill>
                <a:latin typeface="Georgia" pitchFamily="18" charset="0"/>
                <a:ea typeface="ＭＳ Ｐゴシック"/>
                <a:cs typeface="ＭＳ Ｐゴシック"/>
              </a:rPr>
              <a:t>• punt 3</a:t>
            </a:r>
            <a:br>
              <a:rPr lang="nl-NL" sz="1800" smtClean="0">
                <a:solidFill>
                  <a:schemeClr val="bg1"/>
                </a:solidFill>
                <a:latin typeface="Georgia" pitchFamily="18" charset="0"/>
                <a:ea typeface="ＭＳ Ｐゴシック"/>
                <a:cs typeface="ＭＳ Ｐゴシック"/>
              </a:rPr>
            </a:br>
            <a:r>
              <a:rPr lang="nl-NL" sz="1800" smtClean="0">
                <a:solidFill>
                  <a:schemeClr val="bg1"/>
                </a:solidFill>
                <a:latin typeface="Georgia" pitchFamily="18" charset="0"/>
                <a:ea typeface="ＭＳ Ｐゴシック"/>
                <a:cs typeface="ＭＳ Ｐゴシック"/>
              </a:rPr>
              <a:t>• punt 4</a:t>
            </a:r>
          </a:p>
        </p:txBody>
      </p:sp>
      <p:sp>
        <p:nvSpPr>
          <p:cNvPr id="31747" name="Subtitel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nl-NL" smtClean="0">
              <a:solidFill>
                <a:schemeClr val="bg1"/>
              </a:solidFill>
              <a:latin typeface="Adobe Devanagari"/>
              <a:ea typeface="ＭＳ Ｐゴシック"/>
              <a:cs typeface="ＭＳ Ｐゴシック"/>
            </a:endParaRPr>
          </a:p>
        </p:txBody>
      </p:sp>
      <p:sp>
        <p:nvSpPr>
          <p:cNvPr id="31748" name="Titel 1"/>
          <p:cNvSpPr txBox="1">
            <a:spLocks/>
          </p:cNvSpPr>
          <p:nvPr/>
        </p:nvSpPr>
        <p:spPr bwMode="auto">
          <a:xfrm>
            <a:off x="1150938" y="5867400"/>
            <a:ext cx="6497637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nl-NL" sz="1600">
                <a:solidFill>
                  <a:schemeClr val="bg1"/>
                </a:solidFill>
                <a:latin typeface="Georgia" pitchFamily="18" charset="0"/>
              </a:rPr>
              <a:t>Thuis in een onbegrijpelijke wereld</a:t>
            </a:r>
          </a:p>
        </p:txBody>
      </p:sp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4700" y="1435100"/>
            <a:ext cx="6997700" cy="432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 txBox="1">
            <a:spLocks/>
          </p:cNvSpPr>
          <p:nvPr/>
        </p:nvSpPr>
        <p:spPr bwMode="auto">
          <a:xfrm>
            <a:off x="1152525" y="5303838"/>
            <a:ext cx="60960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nl-NL" sz="160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4339" name="Titel 1"/>
          <p:cNvSpPr>
            <a:spLocks noGrp="1"/>
          </p:cNvSpPr>
          <p:nvPr>
            <p:ph type="ctrTitle"/>
          </p:nvPr>
        </p:nvSpPr>
        <p:spPr>
          <a:xfrm>
            <a:off x="1152525" y="1541463"/>
            <a:ext cx="4046538" cy="4197350"/>
          </a:xfrm>
        </p:spPr>
        <p:txBody>
          <a:bodyPr anchor="t"/>
          <a:lstStyle/>
          <a:p>
            <a:pPr algn="l" eaLnBrk="1" hangingPunct="1"/>
            <a:r>
              <a:rPr lang="nl-NL" sz="2800" smtClean="0">
                <a:solidFill>
                  <a:schemeClr val="bg1"/>
                </a:solidFill>
                <a:latin typeface="Georgia" pitchFamily="18" charset="0"/>
                <a:ea typeface="ＭＳ Ｐゴシック"/>
                <a:cs typeface="ＭＳ Ｐゴシック"/>
              </a:rPr>
              <a:t/>
            </a:r>
            <a:br>
              <a:rPr lang="nl-NL" sz="2800" smtClean="0">
                <a:solidFill>
                  <a:schemeClr val="bg1"/>
                </a:solidFill>
                <a:latin typeface="Georgia" pitchFamily="18" charset="0"/>
                <a:ea typeface="ＭＳ Ｐゴシック"/>
                <a:cs typeface="ＭＳ Ｐゴシック"/>
              </a:rPr>
            </a:br>
            <a:r>
              <a:rPr lang="nl-NL" sz="2800" smtClean="0">
                <a:solidFill>
                  <a:schemeClr val="bg1"/>
                </a:solidFill>
                <a:latin typeface="Georgia" pitchFamily="18" charset="0"/>
                <a:ea typeface="ＭＳ Ｐゴシック"/>
                <a:cs typeface="ＭＳ Ｐゴシック"/>
              </a:rPr>
              <a:t>                               </a:t>
            </a:r>
            <a:br>
              <a:rPr lang="nl-NL" sz="2800" smtClean="0">
                <a:solidFill>
                  <a:schemeClr val="bg1"/>
                </a:solidFill>
                <a:latin typeface="Georgia" pitchFamily="18" charset="0"/>
                <a:ea typeface="ＭＳ Ｐゴシック"/>
                <a:cs typeface="ＭＳ Ｐゴシック"/>
              </a:rPr>
            </a:br>
            <a:r>
              <a:rPr lang="nl-NL" sz="2800" smtClean="0">
                <a:solidFill>
                  <a:schemeClr val="bg1"/>
                </a:solidFill>
                <a:latin typeface="Georgia" pitchFamily="18" charset="0"/>
                <a:ea typeface="ＭＳ Ｐゴシック"/>
                <a:cs typeface="ＭＳ Ｐゴシック"/>
              </a:rPr>
              <a:t/>
            </a:r>
            <a:br>
              <a:rPr lang="nl-NL" sz="2800" smtClean="0">
                <a:solidFill>
                  <a:schemeClr val="bg1"/>
                </a:solidFill>
                <a:latin typeface="Georgia" pitchFamily="18" charset="0"/>
                <a:ea typeface="ＭＳ Ｐゴシック"/>
                <a:cs typeface="ＭＳ Ｐゴシック"/>
              </a:rPr>
            </a:br>
            <a:r>
              <a:rPr lang="nl-NL" sz="2800" smtClean="0">
                <a:solidFill>
                  <a:schemeClr val="bg1"/>
                </a:solidFill>
                <a:latin typeface="Georgia" pitchFamily="18" charset="0"/>
                <a:ea typeface="ＭＳ Ｐゴシック"/>
                <a:cs typeface="ＭＳ Ｐゴシック"/>
              </a:rPr>
              <a:t/>
            </a:r>
            <a:br>
              <a:rPr lang="nl-NL" sz="2800" smtClean="0">
                <a:solidFill>
                  <a:schemeClr val="bg1"/>
                </a:solidFill>
                <a:latin typeface="Georgia" pitchFamily="18" charset="0"/>
                <a:ea typeface="ＭＳ Ｐゴシック"/>
                <a:cs typeface="ＭＳ Ｐゴシック"/>
              </a:rPr>
            </a:br>
            <a:r>
              <a:rPr lang="nl-NL" sz="2800" smtClean="0">
                <a:solidFill>
                  <a:schemeClr val="bg1"/>
                </a:solidFill>
                <a:latin typeface="Georgia" pitchFamily="18" charset="0"/>
                <a:ea typeface="ＭＳ Ｐゴシック"/>
                <a:cs typeface="ＭＳ Ｐゴシック"/>
              </a:rPr>
              <a:t>                               </a:t>
            </a:r>
            <a:br>
              <a:rPr lang="nl-NL" sz="2800" smtClean="0">
                <a:solidFill>
                  <a:schemeClr val="bg1"/>
                </a:solidFill>
                <a:latin typeface="Georgia" pitchFamily="18" charset="0"/>
                <a:ea typeface="ＭＳ Ｐゴシック"/>
                <a:cs typeface="ＭＳ Ｐゴシック"/>
              </a:rPr>
            </a:br>
            <a:r>
              <a:rPr lang="nl-NL" sz="2800" smtClean="0">
                <a:solidFill>
                  <a:schemeClr val="bg1"/>
                </a:solidFill>
                <a:latin typeface="Georgia" pitchFamily="18" charset="0"/>
                <a:ea typeface="ＭＳ Ｐゴシック"/>
                <a:cs typeface="ＭＳ Ｐゴシック"/>
              </a:rPr>
              <a:t/>
            </a:r>
            <a:br>
              <a:rPr lang="nl-NL" sz="2800" smtClean="0">
                <a:solidFill>
                  <a:schemeClr val="bg1"/>
                </a:solidFill>
                <a:latin typeface="Georgia" pitchFamily="18" charset="0"/>
                <a:ea typeface="ＭＳ Ｐゴシック"/>
                <a:cs typeface="ＭＳ Ｐゴシック"/>
              </a:rPr>
            </a:br>
            <a:r>
              <a:rPr lang="nl-NL" sz="2800" smtClean="0">
                <a:solidFill>
                  <a:schemeClr val="bg1"/>
                </a:solidFill>
                <a:latin typeface="Georgia" pitchFamily="18" charset="0"/>
                <a:ea typeface="ＭＳ Ｐゴシック"/>
                <a:cs typeface="ＭＳ Ｐゴシック"/>
              </a:rPr>
              <a:t/>
            </a:r>
            <a:br>
              <a:rPr lang="nl-NL" sz="2800" smtClean="0">
                <a:solidFill>
                  <a:schemeClr val="bg1"/>
                </a:solidFill>
                <a:latin typeface="Georgia" pitchFamily="18" charset="0"/>
                <a:ea typeface="ＭＳ Ｐゴシック"/>
                <a:cs typeface="ＭＳ Ｐゴシック"/>
              </a:rPr>
            </a:br>
            <a:endParaRPr lang="nl-NL" sz="2000" smtClean="0">
              <a:solidFill>
                <a:schemeClr val="bg1"/>
              </a:solidFill>
              <a:latin typeface="Georgia" pitchFamily="18" charset="0"/>
              <a:ea typeface="ＭＳ Ｐゴシック"/>
              <a:cs typeface="ＭＳ Ｐゴシック"/>
            </a:endParaRPr>
          </a:p>
        </p:txBody>
      </p:sp>
      <p:pic>
        <p:nvPicPr>
          <p:cNvPr id="3076" name="Picture 15" descr="NVA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00300" y="2125663"/>
            <a:ext cx="3714750" cy="1168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7" name="Picture 16" descr="VGN fc 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83213" y="4138613"/>
            <a:ext cx="2825750" cy="11652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8" name="Picture 19" descr=" 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55725" y="4335463"/>
            <a:ext cx="2201863" cy="1651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343" name="Tekstvak 7"/>
          <p:cNvSpPr txBox="1">
            <a:spLocks noChangeArrowheads="1"/>
          </p:cNvSpPr>
          <p:nvPr/>
        </p:nvSpPr>
        <p:spPr bwMode="auto">
          <a:xfrm>
            <a:off x="1152525" y="833438"/>
            <a:ext cx="62293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>
                <a:latin typeface="Verdana" pitchFamily="34" charset="0"/>
              </a:rPr>
              <a:t>Samenwerking tussen:</a:t>
            </a:r>
            <a:endParaRPr lang="nl-NL" sz="400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el 1"/>
          <p:cNvSpPr>
            <a:spLocks noGrp="1"/>
          </p:cNvSpPr>
          <p:nvPr>
            <p:ph type="ctrTitle" idx="4294967295"/>
          </p:nvPr>
        </p:nvSpPr>
        <p:spPr>
          <a:xfrm>
            <a:off x="1270000" y="1338263"/>
            <a:ext cx="6599238" cy="963612"/>
          </a:xfrm>
        </p:spPr>
        <p:txBody>
          <a:bodyPr anchor="t"/>
          <a:lstStyle/>
          <a:p>
            <a:pPr algn="l" eaLnBrk="1" hangingPunct="1"/>
            <a:r>
              <a:rPr lang="nl-NL" sz="6000" smtClean="0">
                <a:solidFill>
                  <a:schemeClr val="bg1"/>
                </a:solidFill>
                <a:latin typeface="Georgia" pitchFamily="18" charset="0"/>
                <a:ea typeface="ＭＳ Ｐゴシック"/>
                <a:cs typeface="ＭＳ Ｐゴシック"/>
              </a:rPr>
              <a:t>Uitnodiging!</a:t>
            </a:r>
          </a:p>
        </p:txBody>
      </p:sp>
      <p:sp>
        <p:nvSpPr>
          <p:cNvPr id="32771" name="Subtitel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smtClean="0">
                <a:solidFill>
                  <a:schemeClr val="bg1"/>
                </a:solidFill>
                <a:latin typeface="Adobe Devanagari"/>
                <a:ea typeface="ＭＳ Ｐゴシック"/>
                <a:cs typeface="ＭＳ Ｐゴシック"/>
              </a:rPr>
              <a:t>							Ronald Helder</a:t>
            </a:r>
            <a:endParaRPr lang="nl-NL" smtClean="0">
              <a:solidFill>
                <a:schemeClr val="bg1"/>
              </a:solidFill>
              <a:latin typeface="Adobe Devanagari"/>
              <a:ea typeface="ＭＳ Ｐゴシック"/>
              <a:cs typeface="ＭＳ Ｐゴシック"/>
            </a:endParaRPr>
          </a:p>
        </p:txBody>
      </p:sp>
      <p:sp>
        <p:nvSpPr>
          <p:cNvPr id="32772" name="Titel 1"/>
          <p:cNvSpPr txBox="1">
            <a:spLocks/>
          </p:cNvSpPr>
          <p:nvPr/>
        </p:nvSpPr>
        <p:spPr bwMode="auto">
          <a:xfrm>
            <a:off x="1150938" y="5867400"/>
            <a:ext cx="6497637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nl-NL" sz="1600">
                <a:solidFill>
                  <a:schemeClr val="bg1"/>
                </a:solidFill>
                <a:latin typeface="Georgia" pitchFamily="18" charset="0"/>
              </a:rPr>
              <a:t>Thuis in een onbegrijpelijke wereld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1"/>
          <p:cNvSpPr>
            <a:spLocks noGrp="1"/>
          </p:cNvSpPr>
          <p:nvPr>
            <p:ph type="ctrTitle" idx="4294967295"/>
          </p:nvPr>
        </p:nvSpPr>
        <p:spPr>
          <a:xfrm>
            <a:off x="1270000" y="1338263"/>
            <a:ext cx="6599238" cy="4419600"/>
          </a:xfrm>
        </p:spPr>
        <p:txBody>
          <a:bodyPr anchor="t"/>
          <a:lstStyle/>
          <a:p>
            <a:pPr algn="l" eaLnBrk="1" hangingPunct="1"/>
            <a:endParaRPr lang="nl-NL" sz="1800" smtClean="0">
              <a:solidFill>
                <a:schemeClr val="bg1"/>
              </a:solidFill>
              <a:latin typeface="Georgia" pitchFamily="18" charset="0"/>
              <a:ea typeface="ＭＳ Ｐゴシック"/>
              <a:cs typeface="ＭＳ Ｐゴシック"/>
            </a:endParaRPr>
          </a:p>
        </p:txBody>
      </p:sp>
      <p:sp>
        <p:nvSpPr>
          <p:cNvPr id="15363" name="Subtitel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nl-NL" smtClean="0">
              <a:solidFill>
                <a:schemeClr val="bg1"/>
              </a:solidFill>
              <a:latin typeface="Adobe Devanagari"/>
              <a:ea typeface="ＭＳ Ｐゴシック"/>
              <a:cs typeface="ＭＳ Ｐゴシック"/>
            </a:endParaRPr>
          </a:p>
        </p:txBody>
      </p:sp>
      <p:sp>
        <p:nvSpPr>
          <p:cNvPr id="15364" name="Titel 1"/>
          <p:cNvSpPr txBox="1">
            <a:spLocks/>
          </p:cNvSpPr>
          <p:nvPr/>
        </p:nvSpPr>
        <p:spPr bwMode="auto">
          <a:xfrm>
            <a:off x="1150938" y="5867400"/>
            <a:ext cx="6497637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nl-NL" sz="1600">
                <a:solidFill>
                  <a:schemeClr val="bg1"/>
                </a:solidFill>
                <a:latin typeface="Georgia" pitchFamily="18" charset="0"/>
              </a:rPr>
              <a:t>Thuis in een onbegrijpelijke wereld</a:t>
            </a:r>
          </a:p>
        </p:txBody>
      </p:sp>
      <p:graphicFrame>
        <p:nvGraphicFramePr>
          <p:cNvPr id="5" name="Diagram 4"/>
          <p:cNvGraphicFramePr/>
          <p:nvPr/>
        </p:nvGraphicFramePr>
        <p:xfrm>
          <a:off x="800081" y="1117600"/>
          <a:ext cx="7069157" cy="50643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el 1"/>
          <p:cNvSpPr>
            <a:spLocks noGrp="1"/>
          </p:cNvSpPr>
          <p:nvPr>
            <p:ph type="ctrTitle" idx="4294967295"/>
          </p:nvPr>
        </p:nvSpPr>
        <p:spPr>
          <a:xfrm>
            <a:off x="1270000" y="1338263"/>
            <a:ext cx="6599238" cy="4419600"/>
          </a:xfrm>
        </p:spPr>
        <p:txBody>
          <a:bodyPr anchor="t"/>
          <a:lstStyle/>
          <a:p>
            <a:pPr algn="l" eaLnBrk="1" hangingPunct="1"/>
            <a:r>
              <a:rPr lang="nl-NL" sz="2400" smtClean="0">
                <a:solidFill>
                  <a:schemeClr val="bg1"/>
                </a:solidFill>
                <a:latin typeface="Georgia" pitchFamily="18" charset="0"/>
                <a:ea typeface="ＭＳ Ｐゴシック"/>
                <a:cs typeface="ＭＳ Ｐゴシック"/>
              </a:rPr>
              <a:t/>
            </a:r>
            <a:br>
              <a:rPr lang="nl-NL" sz="2400" smtClean="0">
                <a:solidFill>
                  <a:schemeClr val="bg1"/>
                </a:solidFill>
                <a:latin typeface="Georgia" pitchFamily="18" charset="0"/>
                <a:ea typeface="ＭＳ Ｐゴシック"/>
                <a:cs typeface="ＭＳ Ｐゴシック"/>
              </a:rPr>
            </a:br>
            <a:endParaRPr lang="nl-NL" sz="1800" smtClean="0">
              <a:solidFill>
                <a:schemeClr val="bg1"/>
              </a:solidFill>
              <a:latin typeface="Georgia" pitchFamily="18" charset="0"/>
              <a:ea typeface="ＭＳ Ｐゴシック"/>
              <a:cs typeface="ＭＳ Ｐゴシック"/>
            </a:endParaRPr>
          </a:p>
        </p:txBody>
      </p:sp>
      <p:sp>
        <p:nvSpPr>
          <p:cNvPr id="16387" name="Titel 1"/>
          <p:cNvSpPr txBox="1">
            <a:spLocks/>
          </p:cNvSpPr>
          <p:nvPr/>
        </p:nvSpPr>
        <p:spPr bwMode="auto">
          <a:xfrm>
            <a:off x="1150938" y="5867400"/>
            <a:ext cx="6497637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nl-NL" sz="1600">
                <a:solidFill>
                  <a:schemeClr val="bg1"/>
                </a:solidFill>
                <a:latin typeface="Georgia" pitchFamily="18" charset="0"/>
              </a:rPr>
              <a:t>Thuis in een onbegrijpelijke wereld</a:t>
            </a:r>
          </a:p>
        </p:txBody>
      </p:sp>
      <p:sp>
        <p:nvSpPr>
          <p:cNvPr id="5" name="Stroomdiagram: Verbindingslijn 4"/>
          <p:cNvSpPr/>
          <p:nvPr/>
        </p:nvSpPr>
        <p:spPr>
          <a:xfrm>
            <a:off x="1746250" y="2024063"/>
            <a:ext cx="2686050" cy="2611437"/>
          </a:xfrm>
          <a:prstGeom prst="flowChartConnector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6" name="Stroomdiagram: Verbindingslijn 5"/>
          <p:cNvSpPr/>
          <p:nvPr/>
        </p:nvSpPr>
        <p:spPr>
          <a:xfrm>
            <a:off x="4432300" y="3425825"/>
            <a:ext cx="2684463" cy="2611438"/>
          </a:xfrm>
          <a:prstGeom prst="flowChartConnector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8" name="Stroomdiagram: Verbindingslijn 7"/>
          <p:cNvSpPr/>
          <p:nvPr/>
        </p:nvSpPr>
        <p:spPr>
          <a:xfrm>
            <a:off x="4432300" y="573088"/>
            <a:ext cx="2684463" cy="2611437"/>
          </a:xfrm>
          <a:prstGeom prst="flowChartConnecto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16391" name="Tekstvak 8"/>
          <p:cNvSpPr txBox="1">
            <a:spLocks noChangeArrowheads="1"/>
          </p:cNvSpPr>
          <p:nvPr/>
        </p:nvSpPr>
        <p:spPr bwMode="auto">
          <a:xfrm>
            <a:off x="1884363" y="2976563"/>
            <a:ext cx="23796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weten</a:t>
            </a:r>
            <a:endParaRPr lang="nl-NL" sz="4000">
              <a:solidFill>
                <a:schemeClr val="bg1"/>
              </a:solidFill>
            </a:endParaRPr>
          </a:p>
        </p:txBody>
      </p:sp>
      <p:sp>
        <p:nvSpPr>
          <p:cNvPr id="16392" name="Tekstvak 9"/>
          <p:cNvSpPr txBox="1">
            <a:spLocks noChangeArrowheads="1"/>
          </p:cNvSpPr>
          <p:nvPr/>
        </p:nvSpPr>
        <p:spPr bwMode="auto">
          <a:xfrm>
            <a:off x="4737100" y="1531938"/>
            <a:ext cx="20272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kunnen</a:t>
            </a:r>
            <a:endParaRPr lang="nl-NL" sz="4000">
              <a:solidFill>
                <a:schemeClr val="bg1"/>
              </a:solidFill>
            </a:endParaRPr>
          </a:p>
        </p:txBody>
      </p:sp>
      <p:sp>
        <p:nvSpPr>
          <p:cNvPr id="16393" name="Tekstvak 10"/>
          <p:cNvSpPr txBox="1">
            <a:spLocks noChangeArrowheads="1"/>
          </p:cNvSpPr>
          <p:nvPr/>
        </p:nvSpPr>
        <p:spPr bwMode="auto">
          <a:xfrm>
            <a:off x="4737100" y="4281488"/>
            <a:ext cx="20161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doen</a:t>
            </a:r>
            <a:endParaRPr lang="nl-NL" sz="40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/>
          <p:cNvSpPr>
            <a:spLocks noGrp="1"/>
          </p:cNvSpPr>
          <p:nvPr>
            <p:ph type="ctrTitle"/>
          </p:nvPr>
        </p:nvSpPr>
        <p:spPr>
          <a:xfrm>
            <a:off x="1270000" y="1338263"/>
            <a:ext cx="6599238" cy="4419600"/>
          </a:xfrm>
        </p:spPr>
        <p:txBody>
          <a:bodyPr anchor="t"/>
          <a:lstStyle/>
          <a:p>
            <a:pPr algn="l" eaLnBrk="1" hangingPunct="1"/>
            <a:r>
              <a:rPr lang="nl-NL" sz="2400" smtClean="0">
                <a:solidFill>
                  <a:schemeClr val="bg1"/>
                </a:solidFill>
                <a:latin typeface="Georgia" pitchFamily="18" charset="0"/>
                <a:ea typeface="ＭＳ Ｐゴシック"/>
                <a:cs typeface="ＭＳ Ｐゴシック"/>
              </a:rPr>
              <a:t>Voorbeeld kopje</a:t>
            </a:r>
            <a:br>
              <a:rPr lang="nl-NL" sz="2400" smtClean="0">
                <a:solidFill>
                  <a:schemeClr val="bg1"/>
                </a:solidFill>
                <a:latin typeface="Georgia" pitchFamily="18" charset="0"/>
                <a:ea typeface="ＭＳ Ｐゴシック"/>
                <a:cs typeface="ＭＳ Ｐゴシック"/>
              </a:rPr>
            </a:br>
            <a:r>
              <a:rPr lang="nl-NL" sz="1800" smtClean="0">
                <a:solidFill>
                  <a:schemeClr val="bg1"/>
                </a:solidFill>
                <a:latin typeface="Georgia" pitchFamily="18" charset="0"/>
                <a:ea typeface="ＭＳ Ｐゴシック"/>
                <a:cs typeface="ＭＳ Ｐゴシック"/>
              </a:rPr>
              <a:t>• punt 1</a:t>
            </a:r>
            <a:br>
              <a:rPr lang="nl-NL" sz="1800" smtClean="0">
                <a:solidFill>
                  <a:schemeClr val="bg1"/>
                </a:solidFill>
                <a:latin typeface="Georgia" pitchFamily="18" charset="0"/>
                <a:ea typeface="ＭＳ Ｐゴシック"/>
                <a:cs typeface="ＭＳ Ｐゴシック"/>
              </a:rPr>
            </a:br>
            <a:r>
              <a:rPr lang="nl-NL" sz="1800" smtClean="0">
                <a:solidFill>
                  <a:schemeClr val="bg1"/>
                </a:solidFill>
                <a:latin typeface="Georgia" pitchFamily="18" charset="0"/>
                <a:ea typeface="ＭＳ Ｐゴシック"/>
                <a:cs typeface="ＭＳ Ｐゴシック"/>
              </a:rPr>
              <a:t>• punt 2</a:t>
            </a:r>
            <a:br>
              <a:rPr lang="nl-NL" sz="1800" smtClean="0">
                <a:solidFill>
                  <a:schemeClr val="bg1"/>
                </a:solidFill>
                <a:latin typeface="Georgia" pitchFamily="18" charset="0"/>
                <a:ea typeface="ＭＳ Ｐゴシック"/>
                <a:cs typeface="ＭＳ Ｐゴシック"/>
              </a:rPr>
            </a:br>
            <a:r>
              <a:rPr lang="nl-NL" sz="1800" smtClean="0">
                <a:solidFill>
                  <a:schemeClr val="bg1"/>
                </a:solidFill>
                <a:latin typeface="Georgia" pitchFamily="18" charset="0"/>
                <a:ea typeface="ＭＳ Ｐゴシック"/>
                <a:cs typeface="ＭＳ Ｐゴシック"/>
              </a:rPr>
              <a:t>• punt 3</a:t>
            </a:r>
            <a:br>
              <a:rPr lang="nl-NL" sz="1800" smtClean="0">
                <a:solidFill>
                  <a:schemeClr val="bg1"/>
                </a:solidFill>
                <a:latin typeface="Georgia" pitchFamily="18" charset="0"/>
                <a:ea typeface="ＭＳ Ｐゴシック"/>
                <a:cs typeface="ＭＳ Ｐゴシック"/>
              </a:rPr>
            </a:br>
            <a:r>
              <a:rPr lang="nl-NL" sz="1800" smtClean="0">
                <a:solidFill>
                  <a:schemeClr val="bg1"/>
                </a:solidFill>
                <a:latin typeface="Georgia" pitchFamily="18" charset="0"/>
                <a:ea typeface="ＭＳ Ｐゴシック"/>
                <a:cs typeface="ＭＳ Ｐゴシック"/>
              </a:rPr>
              <a:t>• punt 4</a:t>
            </a:r>
          </a:p>
        </p:txBody>
      </p:sp>
      <p:sp>
        <p:nvSpPr>
          <p:cNvPr id="17411" name="Sub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 eaLnBrk="1" hangingPunct="1"/>
            <a:endParaRPr lang="nl-NL" smtClean="0">
              <a:solidFill>
                <a:schemeClr val="bg1"/>
              </a:solidFill>
              <a:latin typeface="Adobe Devanagari"/>
              <a:ea typeface="ＭＳ Ｐゴシック"/>
              <a:cs typeface="ＭＳ Ｐゴシック"/>
            </a:endParaRPr>
          </a:p>
        </p:txBody>
      </p:sp>
      <p:sp>
        <p:nvSpPr>
          <p:cNvPr id="17412" name="Titel 1"/>
          <p:cNvSpPr txBox="1">
            <a:spLocks/>
          </p:cNvSpPr>
          <p:nvPr/>
        </p:nvSpPr>
        <p:spPr bwMode="auto">
          <a:xfrm>
            <a:off x="1150938" y="5867400"/>
            <a:ext cx="6497637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nl-NL" sz="1600">
                <a:solidFill>
                  <a:schemeClr val="bg1"/>
                </a:solidFill>
                <a:latin typeface="Georgia" pitchFamily="18" charset="0"/>
              </a:rPr>
              <a:t>Klik hier om een ondertitel te maken (sheet met logo)</a:t>
            </a:r>
          </a:p>
        </p:txBody>
      </p:sp>
      <p:pic>
        <p:nvPicPr>
          <p:cNvPr id="17413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4513" y="404813"/>
            <a:ext cx="7324725" cy="597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el 1"/>
          <p:cNvSpPr>
            <a:spLocks noGrp="1"/>
          </p:cNvSpPr>
          <p:nvPr>
            <p:ph type="ctrTitle" idx="4294967295"/>
          </p:nvPr>
        </p:nvSpPr>
        <p:spPr>
          <a:xfrm>
            <a:off x="1270000" y="1338263"/>
            <a:ext cx="6599238" cy="4419600"/>
          </a:xfrm>
        </p:spPr>
        <p:txBody>
          <a:bodyPr anchor="t"/>
          <a:lstStyle/>
          <a:p>
            <a:pPr algn="l" eaLnBrk="1" hangingPunct="1"/>
            <a:r>
              <a:rPr lang="nl-NL" sz="2400" smtClean="0">
                <a:solidFill>
                  <a:schemeClr val="bg1"/>
                </a:solidFill>
                <a:latin typeface="Georgia" pitchFamily="18" charset="0"/>
                <a:ea typeface="ＭＳ Ｐゴシック"/>
                <a:cs typeface="ＭＳ Ｐゴシック"/>
              </a:rPr>
              <a:t/>
            </a:r>
            <a:br>
              <a:rPr lang="nl-NL" sz="2400" smtClean="0">
                <a:solidFill>
                  <a:schemeClr val="bg1"/>
                </a:solidFill>
                <a:latin typeface="Georgia" pitchFamily="18" charset="0"/>
                <a:ea typeface="ＭＳ Ｐゴシック"/>
                <a:cs typeface="ＭＳ Ｐゴシック"/>
              </a:rPr>
            </a:br>
            <a:r>
              <a:rPr lang="nl-NL" sz="1800" smtClean="0">
                <a:solidFill>
                  <a:schemeClr val="bg1"/>
                </a:solidFill>
                <a:latin typeface="Georgia" pitchFamily="18" charset="0"/>
                <a:ea typeface="ＭＳ Ｐゴシック"/>
                <a:cs typeface="ＭＳ Ｐゴシック"/>
              </a:rPr>
              <a:t>• punt </a:t>
            </a:r>
          </a:p>
        </p:txBody>
      </p:sp>
      <p:sp>
        <p:nvSpPr>
          <p:cNvPr id="18435" name="Subtitel 2"/>
          <p:cNvSpPr>
            <a:spLocks noGrp="1"/>
          </p:cNvSpPr>
          <p:nvPr>
            <p:ph type="subTitle" idx="4294967295"/>
          </p:nvPr>
        </p:nvSpPr>
        <p:spPr>
          <a:xfrm>
            <a:off x="2468563" y="2379663"/>
            <a:ext cx="5303837" cy="2446337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smtClean="0">
                <a:solidFill>
                  <a:schemeClr val="bg1"/>
                </a:solidFill>
                <a:latin typeface="Adobe Devanagari"/>
                <a:ea typeface="ＭＳ Ｐゴシック"/>
                <a:cs typeface="ＭＳ Ｐゴシック"/>
              </a:rPr>
              <a:t>Persoon met autisme en een verstandelijke beperking (M/V)</a:t>
            </a:r>
            <a:endParaRPr lang="nl-NL" smtClean="0">
              <a:solidFill>
                <a:schemeClr val="bg1"/>
              </a:solidFill>
              <a:latin typeface="Adobe Devanagari"/>
              <a:ea typeface="ＭＳ Ｐゴシック"/>
              <a:cs typeface="ＭＳ Ｐゴシック"/>
            </a:endParaRPr>
          </a:p>
        </p:txBody>
      </p:sp>
      <p:sp>
        <p:nvSpPr>
          <p:cNvPr id="18436" name="Titel 1"/>
          <p:cNvSpPr txBox="1">
            <a:spLocks/>
          </p:cNvSpPr>
          <p:nvPr/>
        </p:nvSpPr>
        <p:spPr bwMode="auto">
          <a:xfrm>
            <a:off x="1150938" y="5867400"/>
            <a:ext cx="6497637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nl-NL" sz="1600">
                <a:solidFill>
                  <a:schemeClr val="bg1"/>
                </a:solidFill>
                <a:latin typeface="Georgia" pitchFamily="18" charset="0"/>
              </a:rPr>
              <a:t>Thuis in een onbegrijpelijke wereld</a:t>
            </a:r>
          </a:p>
        </p:txBody>
      </p:sp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150" y="849313"/>
            <a:ext cx="1358900" cy="490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ubtitel 2"/>
          <p:cNvSpPr>
            <a:spLocks noGrp="1"/>
          </p:cNvSpPr>
          <p:nvPr>
            <p:ph type="subTitle" idx="4294967295"/>
          </p:nvPr>
        </p:nvSpPr>
        <p:spPr>
          <a:xfrm>
            <a:off x="3900488" y="2820988"/>
            <a:ext cx="3871912" cy="1266825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smtClean="0">
                <a:solidFill>
                  <a:schemeClr val="bg1"/>
                </a:solidFill>
                <a:latin typeface="Adobe Devanagari"/>
                <a:ea typeface="ＭＳ Ｐゴシック"/>
                <a:cs typeface="ＭＳ Ｐゴシック"/>
              </a:rPr>
              <a:t>De begeleider (M/V)</a:t>
            </a:r>
            <a:endParaRPr lang="nl-NL" smtClean="0">
              <a:solidFill>
                <a:schemeClr val="bg1"/>
              </a:solidFill>
              <a:latin typeface="Adobe Devanagari"/>
              <a:ea typeface="ＭＳ Ｐゴシック"/>
              <a:cs typeface="ＭＳ Ｐゴシック"/>
            </a:endParaRPr>
          </a:p>
        </p:txBody>
      </p:sp>
      <p:sp>
        <p:nvSpPr>
          <p:cNvPr id="19459" name="Titel 1"/>
          <p:cNvSpPr txBox="1">
            <a:spLocks/>
          </p:cNvSpPr>
          <p:nvPr/>
        </p:nvSpPr>
        <p:spPr bwMode="auto">
          <a:xfrm>
            <a:off x="1150938" y="5867400"/>
            <a:ext cx="6497637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nl-NL" sz="1600">
                <a:solidFill>
                  <a:schemeClr val="bg1"/>
                </a:solidFill>
                <a:latin typeface="Georgia" pitchFamily="18" charset="0"/>
              </a:rPr>
              <a:t>Thuis in een onbegrijpelijke wereld</a:t>
            </a:r>
          </a:p>
        </p:txBody>
      </p:sp>
      <p:pic>
        <p:nvPicPr>
          <p:cNvPr id="19460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5975" y="836613"/>
            <a:ext cx="2819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ubtitel 2"/>
          <p:cNvSpPr>
            <a:spLocks noGrp="1"/>
          </p:cNvSpPr>
          <p:nvPr>
            <p:ph type="subTitle" idx="4294967295"/>
          </p:nvPr>
        </p:nvSpPr>
        <p:spPr>
          <a:xfrm>
            <a:off x="1371600" y="958850"/>
            <a:ext cx="6400800" cy="61595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sz="9600" smtClean="0">
                <a:solidFill>
                  <a:schemeClr val="bg1"/>
                </a:solidFill>
                <a:latin typeface="Adobe Devanagari"/>
                <a:ea typeface="ＭＳ Ｐゴシック"/>
                <a:cs typeface="ＭＳ Ｐゴシック"/>
              </a:rPr>
              <a:t>         Thuis</a:t>
            </a:r>
          </a:p>
        </p:txBody>
      </p:sp>
      <p:sp>
        <p:nvSpPr>
          <p:cNvPr id="20483" name="Titel 1"/>
          <p:cNvSpPr txBox="1">
            <a:spLocks/>
          </p:cNvSpPr>
          <p:nvPr/>
        </p:nvSpPr>
        <p:spPr bwMode="auto">
          <a:xfrm>
            <a:off x="1150938" y="5867400"/>
            <a:ext cx="6497637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 sz="160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7063" y="2662238"/>
            <a:ext cx="3838575" cy="386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el 1"/>
          <p:cNvSpPr>
            <a:spLocks noGrp="1"/>
          </p:cNvSpPr>
          <p:nvPr>
            <p:ph type="ctrTitle" idx="4294967295"/>
          </p:nvPr>
        </p:nvSpPr>
        <p:spPr>
          <a:xfrm>
            <a:off x="1270000" y="1338263"/>
            <a:ext cx="6599238" cy="4419600"/>
          </a:xfrm>
        </p:spPr>
        <p:txBody>
          <a:bodyPr anchor="t"/>
          <a:lstStyle/>
          <a:p>
            <a:pPr eaLnBrk="1" hangingPunct="1"/>
            <a:r>
              <a:rPr lang="en-US" sz="7200" smtClean="0">
                <a:solidFill>
                  <a:schemeClr val="bg1"/>
                </a:solidFill>
                <a:latin typeface="Adobe Devanagari"/>
                <a:ea typeface="ＭＳ Ｐゴシック"/>
                <a:cs typeface="ＭＳ Ｐゴシック"/>
              </a:rPr>
              <a:t>Een onbegrijpelijke wereld</a:t>
            </a:r>
            <a:br>
              <a:rPr lang="en-US" sz="7200" smtClean="0">
                <a:solidFill>
                  <a:schemeClr val="bg1"/>
                </a:solidFill>
                <a:latin typeface="Adobe Devanagari"/>
                <a:ea typeface="ＭＳ Ｐゴシック"/>
                <a:cs typeface="ＭＳ Ｐゴシック"/>
              </a:rPr>
            </a:br>
            <a:r>
              <a:rPr lang="en-US" sz="7200" smtClean="0">
                <a:solidFill>
                  <a:schemeClr val="bg1"/>
                </a:solidFill>
                <a:latin typeface="Adobe Devanagari"/>
                <a:ea typeface="ＭＳ Ｐゴシック"/>
                <a:cs typeface="ＭＳ Ｐゴシック"/>
              </a:rPr>
              <a:t>?</a:t>
            </a:r>
            <a:endParaRPr lang="nl-NL" sz="7200" smtClean="0">
              <a:solidFill>
                <a:schemeClr val="bg1"/>
              </a:solidFill>
              <a:latin typeface="Adobe Devanagari"/>
              <a:ea typeface="ＭＳ Ｐゴシック"/>
              <a:cs typeface="ＭＳ Ｐゴシック"/>
            </a:endParaRPr>
          </a:p>
        </p:txBody>
      </p:sp>
      <p:sp>
        <p:nvSpPr>
          <p:cNvPr id="21507" name="Subtitel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en-US" smtClean="0">
              <a:solidFill>
                <a:schemeClr val="bg1"/>
              </a:solidFill>
              <a:latin typeface="Adobe Devanagari"/>
              <a:ea typeface="ＭＳ Ｐゴシック"/>
              <a:cs typeface="ＭＳ Ｐゴシック"/>
            </a:endParaRPr>
          </a:p>
          <a:p>
            <a:pPr marL="0" indent="0" eaLnBrk="1" hangingPunct="1">
              <a:buFont typeface="Arial" charset="0"/>
              <a:buNone/>
            </a:pPr>
            <a:endParaRPr lang="nl-NL" smtClean="0">
              <a:solidFill>
                <a:schemeClr val="bg1"/>
              </a:solidFill>
              <a:latin typeface="Adobe Devanagari"/>
              <a:ea typeface="ＭＳ Ｐゴシック"/>
              <a:cs typeface="ＭＳ Ｐゴシック"/>
            </a:endParaRPr>
          </a:p>
        </p:txBody>
      </p:sp>
      <p:sp>
        <p:nvSpPr>
          <p:cNvPr id="21508" name="Titel 1"/>
          <p:cNvSpPr txBox="1">
            <a:spLocks/>
          </p:cNvSpPr>
          <p:nvPr/>
        </p:nvSpPr>
        <p:spPr bwMode="auto">
          <a:xfrm>
            <a:off x="1150938" y="5867400"/>
            <a:ext cx="6497637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 sz="1600">
              <a:solidFill>
                <a:schemeClr val="bg1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379569156_powerpoint presentatie amarant - sjabloon[1]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1379569156_powerpoint presentatie amarant - sjabloon[1]</Template>
  <TotalTime>759</TotalTime>
  <Words>199</Words>
  <Application>Microsoft Office PowerPoint</Application>
  <PresentationFormat>Diavoorstelling (4:3)</PresentationFormat>
  <Paragraphs>43</Paragraphs>
  <Slides>20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Ontwerpsjabloon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8" baseType="lpstr">
      <vt:lpstr>Lucida Grande</vt:lpstr>
      <vt:lpstr>ＭＳ Ｐゴシック</vt:lpstr>
      <vt:lpstr>Arial</vt:lpstr>
      <vt:lpstr>Calibri</vt:lpstr>
      <vt:lpstr>Georgia</vt:lpstr>
      <vt:lpstr>Verdana</vt:lpstr>
      <vt:lpstr>Adobe Devanagari</vt:lpstr>
      <vt:lpstr>1379569156_powerpoint presentatie amarant - sjabloon[1]</vt:lpstr>
      <vt:lpstr>Boekpresentatie door Karin van Zon, 30 november 2013 </vt:lpstr>
      <vt:lpstr>                                                                     </vt:lpstr>
      <vt:lpstr>Dia 3</vt:lpstr>
      <vt:lpstr> </vt:lpstr>
      <vt:lpstr>Voorbeeld kopje • punt 1 • punt 2 • punt 3 • punt 4</vt:lpstr>
      <vt:lpstr> • punt </vt:lpstr>
      <vt:lpstr>Dia 7</vt:lpstr>
      <vt:lpstr>Dia 8</vt:lpstr>
      <vt:lpstr>Een onbegrijpelijke wereld ?</vt:lpstr>
      <vt:lpstr>  2 opdrachten!</vt:lpstr>
      <vt:lpstr>   </vt:lpstr>
      <vt:lpstr>  = informatie  = opdracht  = boek  = film </vt:lpstr>
      <vt:lpstr>Voorbeeld  </vt:lpstr>
      <vt:lpstr>Voorbeeld kopje • punt 1 • punt 2 • punt 3 • punt 4</vt:lpstr>
      <vt:lpstr>Voorbeeld kopje • punt 1 • punt 2 • punt 3 • punt 4</vt:lpstr>
      <vt:lpstr>Voorbeeld kopje • punt 1 • punt 2 • punt 3 • punt 4</vt:lpstr>
      <vt:lpstr> Samen bouwen aan een (t)huis!</vt:lpstr>
      <vt:lpstr>Dia 18</vt:lpstr>
      <vt:lpstr>Voorbeeld kopje • punt 1 • punt 2 • punt 3 • punt 4</vt:lpstr>
      <vt:lpstr>Uitnodiging!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Boekpresentatie door Karin van Zon 30 november 2013</dc:title>
  <dc:creator>Stichting Amarant</dc:creator>
  <cp:lastModifiedBy>Stichting Amarant</cp:lastModifiedBy>
  <cp:revision>43</cp:revision>
  <dcterms:created xsi:type="dcterms:W3CDTF">2013-10-14T07:29:15Z</dcterms:created>
  <dcterms:modified xsi:type="dcterms:W3CDTF">2013-11-28T13:32:11Z</dcterms:modified>
</cp:coreProperties>
</file>