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3" r:id="rId2"/>
    <p:sldId id="275" r:id="rId3"/>
    <p:sldId id="311" r:id="rId4"/>
    <p:sldId id="312" r:id="rId5"/>
    <p:sldId id="277" r:id="rId6"/>
    <p:sldId id="278" r:id="rId7"/>
    <p:sldId id="317" r:id="rId8"/>
    <p:sldId id="314" r:id="rId9"/>
    <p:sldId id="318" r:id="rId10"/>
    <p:sldId id="319" r:id="rId11"/>
    <p:sldId id="320" r:id="rId12"/>
    <p:sldId id="321" r:id="rId13"/>
    <p:sldId id="279" r:id="rId14"/>
    <p:sldId id="280" r:id="rId15"/>
    <p:sldId id="322" r:id="rId16"/>
    <p:sldId id="323" r:id="rId17"/>
    <p:sldId id="327" r:id="rId18"/>
    <p:sldId id="324" r:id="rId19"/>
    <p:sldId id="325" r:id="rId20"/>
    <p:sldId id="326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4660"/>
  </p:normalViewPr>
  <p:slideViewPr>
    <p:cSldViewPr>
      <p:cViewPr>
        <p:scale>
          <a:sx n="100" d="100"/>
          <a:sy n="100" d="100"/>
        </p:scale>
        <p:origin x="-54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B9C5E-34D9-45EE-84B7-CF54ED0C9CE2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188E7-273D-4BD3-978E-C2120A509BA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0A785-5D35-4545-8902-2E2DBA1DC4C2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E49DE-D947-47E4-A15C-589BB05D03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49DE-D947-47E4-A15C-589BB05D037B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49DE-D947-47E4-A15C-589BB05D037B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49DE-D947-47E4-A15C-589BB05D037B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49DE-D947-47E4-A15C-589BB05D037B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Leren via de nabijheidszintuigen over materiaal en omgeving.</a:t>
            </a:r>
          </a:p>
          <a:p>
            <a:r>
              <a:rPr lang="nl-NL" dirty="0" smtClean="0"/>
              <a:t>Ook in deze zintuigen kun reageren</a:t>
            </a:r>
            <a:r>
              <a:rPr lang="nl-NL" baseline="0" dirty="0" smtClean="0"/>
              <a:t> met een afweer reactie omdat je de sensatie als </a:t>
            </a:r>
            <a:r>
              <a:rPr lang="nl-NL" baseline="0" dirty="0" err="1" smtClean="0"/>
              <a:t>inveilig</a:t>
            </a:r>
            <a:r>
              <a:rPr lang="nl-NL" baseline="0" dirty="0" smtClean="0"/>
              <a:t> en waarschuwend begrijpt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49DE-D947-47E4-A15C-589BB05D037B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49DE-D947-47E4-A15C-589BB05D037B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49DE-D947-47E4-A15C-589BB05D037B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49DE-D947-47E4-A15C-589BB05D037B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49DE-D947-47E4-A15C-589BB05D037B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B53-EDF7-43D1-A8D6-A77104B7EC8F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398-7DF1-4F2A-8740-3FE2F64381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B53-EDF7-43D1-A8D6-A77104B7EC8F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398-7DF1-4F2A-8740-3FE2F64381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B53-EDF7-43D1-A8D6-A77104B7EC8F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398-7DF1-4F2A-8740-3FE2F64381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B53-EDF7-43D1-A8D6-A77104B7EC8F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398-7DF1-4F2A-8740-3FE2F64381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B53-EDF7-43D1-A8D6-A77104B7EC8F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398-7DF1-4F2A-8740-3FE2F64381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B53-EDF7-43D1-A8D6-A77104B7EC8F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398-7DF1-4F2A-8740-3FE2F64381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B53-EDF7-43D1-A8D6-A77104B7EC8F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398-7DF1-4F2A-8740-3FE2F64381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B53-EDF7-43D1-A8D6-A77104B7EC8F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398-7DF1-4F2A-8740-3FE2F64381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B53-EDF7-43D1-A8D6-A77104B7EC8F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398-7DF1-4F2A-8740-3FE2F64381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B53-EDF7-43D1-A8D6-A77104B7EC8F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398-7DF1-4F2A-8740-3FE2F64381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CB53-EDF7-43D1-A8D6-A77104B7EC8F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3398-7DF1-4F2A-8740-3FE2F64381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0CB53-EDF7-43D1-A8D6-A77104B7EC8F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3398-7DF1-4F2A-8740-3FE2F64381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7"/>
          <p:cNvSpPr txBox="1">
            <a:spLocks noChangeArrowheads="1"/>
          </p:cNvSpPr>
          <p:nvPr/>
        </p:nvSpPr>
        <p:spPr bwMode="auto">
          <a:xfrm>
            <a:off x="1979712" y="765175"/>
            <a:ext cx="55446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/>
              <a:t>Sensorische Informatie Verwerking</a:t>
            </a:r>
          </a:p>
        </p:txBody>
      </p:sp>
      <p:pic>
        <p:nvPicPr>
          <p:cNvPr id="4" name="Afbeelding 6" descr="Afbeelding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988840"/>
            <a:ext cx="19177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52600" y="482601"/>
            <a:ext cx="6477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/>
              <a:t>Prikkel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verwerkingverwerking</a:t>
            </a:r>
            <a:endParaRPr lang="en-US" sz="3600" b="1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3600" dirty="0" err="1" smtClean="0"/>
              <a:t>Lage</a:t>
            </a:r>
            <a:r>
              <a:rPr lang="en-US" sz="3600" dirty="0" smtClean="0"/>
              <a:t> </a:t>
            </a:r>
            <a:r>
              <a:rPr lang="en-US" sz="3600" dirty="0" err="1" smtClean="0"/>
              <a:t>drempels</a:t>
            </a:r>
            <a:r>
              <a:rPr lang="en-US" sz="3600" dirty="0" smtClean="0"/>
              <a:t>- </a:t>
            </a:r>
            <a:r>
              <a:rPr lang="en-US" sz="3600" dirty="0" err="1" smtClean="0"/>
              <a:t>hyperresponsief</a:t>
            </a:r>
            <a:endParaRPr lang="en-US" sz="36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err="1" smtClean="0"/>
              <a:t>Hoge</a:t>
            </a:r>
            <a:r>
              <a:rPr lang="en-US" sz="3600" dirty="0" smtClean="0"/>
              <a:t> </a:t>
            </a:r>
            <a:r>
              <a:rPr lang="en-US" sz="3600" dirty="0" err="1" smtClean="0"/>
              <a:t>drempels</a:t>
            </a:r>
            <a:r>
              <a:rPr lang="en-US" sz="3600" dirty="0" smtClean="0"/>
              <a:t>- </a:t>
            </a:r>
            <a:r>
              <a:rPr lang="en-US" sz="3600" dirty="0" err="1" smtClean="0"/>
              <a:t>hyporesponsief</a:t>
            </a:r>
            <a:endParaRPr lang="en-US" sz="3600" dirty="0" smtClean="0"/>
          </a:p>
          <a:p>
            <a:pPr>
              <a:spcBef>
                <a:spcPct val="50000"/>
              </a:spcBef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52600" y="260648"/>
            <a:ext cx="64770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/>
              <a:t>Voorbeeld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bij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lage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drempels</a:t>
            </a:r>
            <a:r>
              <a:rPr lang="en-US" sz="3600" b="1" dirty="0" smtClean="0"/>
              <a:t> in de </a:t>
            </a:r>
            <a:r>
              <a:rPr lang="en-US" sz="3600" b="1" dirty="0" err="1" smtClean="0"/>
              <a:t>zintuigen</a:t>
            </a:r>
            <a:endParaRPr lang="en-US" sz="3600" b="1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Misselijk</a:t>
            </a:r>
            <a:r>
              <a:rPr lang="en-US" sz="2800" dirty="0" smtClean="0"/>
              <a:t> </a:t>
            </a:r>
            <a:r>
              <a:rPr lang="en-US" sz="2800" dirty="0" err="1" smtClean="0"/>
              <a:t>worden</a:t>
            </a:r>
            <a:r>
              <a:rPr lang="en-US" sz="2800" dirty="0" smtClean="0"/>
              <a:t> van </a:t>
            </a:r>
            <a:r>
              <a:rPr lang="en-US" sz="2800" dirty="0" err="1" smtClean="0"/>
              <a:t>schommelen</a:t>
            </a:r>
            <a:r>
              <a:rPr lang="en-US" sz="2800" dirty="0" smtClean="0"/>
              <a:t>,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Oren </a:t>
            </a:r>
            <a:r>
              <a:rPr lang="en-US" sz="2800" dirty="0" err="1" smtClean="0"/>
              <a:t>dicht</a:t>
            </a:r>
            <a:r>
              <a:rPr lang="en-US" sz="2800" dirty="0" smtClean="0"/>
              <a:t> </a:t>
            </a:r>
            <a:r>
              <a:rPr lang="en-US" sz="2800" dirty="0" err="1" smtClean="0"/>
              <a:t>doen</a:t>
            </a:r>
            <a:r>
              <a:rPr lang="en-US" sz="2800" dirty="0" smtClean="0"/>
              <a:t> </a:t>
            </a:r>
            <a:r>
              <a:rPr lang="en-US" sz="2800" dirty="0" err="1" smtClean="0"/>
              <a:t>als</a:t>
            </a:r>
            <a:r>
              <a:rPr lang="en-US" sz="2800" dirty="0" smtClean="0"/>
              <a:t> </a:t>
            </a:r>
            <a:r>
              <a:rPr lang="en-US" sz="2800" dirty="0" err="1" smtClean="0"/>
              <a:t>reactie</a:t>
            </a:r>
            <a:r>
              <a:rPr lang="en-US" sz="2800" dirty="0" smtClean="0"/>
              <a:t> op </a:t>
            </a:r>
            <a:r>
              <a:rPr lang="en-US" sz="2800" dirty="0" err="1" smtClean="0"/>
              <a:t>geluid</a:t>
            </a: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Ogen</a:t>
            </a:r>
            <a:r>
              <a:rPr lang="en-US" sz="2800" dirty="0" smtClean="0"/>
              <a:t> </a:t>
            </a:r>
            <a:r>
              <a:rPr lang="en-US" sz="2800" dirty="0" err="1" smtClean="0"/>
              <a:t>dichtknijpen</a:t>
            </a:r>
            <a:r>
              <a:rPr lang="en-US" sz="2800" dirty="0" smtClean="0"/>
              <a:t> </a:t>
            </a:r>
            <a:r>
              <a:rPr lang="en-US" sz="2800" dirty="0" err="1" smtClean="0"/>
              <a:t>als</a:t>
            </a:r>
            <a:r>
              <a:rPr lang="en-US" sz="2800" dirty="0" smtClean="0"/>
              <a:t> </a:t>
            </a:r>
            <a:r>
              <a:rPr lang="en-US" sz="2800" dirty="0" err="1" smtClean="0"/>
              <a:t>reactie</a:t>
            </a:r>
            <a:r>
              <a:rPr lang="en-US" sz="2800" dirty="0" smtClean="0"/>
              <a:t> op </a:t>
            </a:r>
            <a:r>
              <a:rPr lang="en-US" sz="2800" dirty="0" err="1" smtClean="0"/>
              <a:t>fel</a:t>
            </a:r>
            <a:r>
              <a:rPr lang="en-US" sz="2800" dirty="0" smtClean="0"/>
              <a:t> </a:t>
            </a:r>
            <a:r>
              <a:rPr lang="en-US" sz="2800" dirty="0" err="1" smtClean="0"/>
              <a:t>licht</a:t>
            </a:r>
            <a:r>
              <a:rPr lang="en-US" sz="2800" dirty="0" smtClean="0"/>
              <a:t> of </a:t>
            </a:r>
            <a:r>
              <a:rPr lang="en-US" sz="2800" dirty="0" err="1" smtClean="0"/>
              <a:t>teveel</a:t>
            </a:r>
            <a:r>
              <a:rPr lang="en-US" sz="2800" dirty="0" smtClean="0"/>
              <a:t> </a:t>
            </a:r>
            <a:r>
              <a:rPr lang="en-US" sz="2800" dirty="0" err="1" smtClean="0"/>
              <a:t>beweging</a:t>
            </a: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Jezelf</a:t>
            </a:r>
            <a:r>
              <a:rPr lang="en-US" sz="2800" dirty="0" smtClean="0"/>
              <a:t> </a:t>
            </a:r>
            <a:r>
              <a:rPr lang="en-US" sz="2800" dirty="0" err="1" smtClean="0"/>
              <a:t>krabben</a:t>
            </a:r>
            <a:r>
              <a:rPr lang="en-US" sz="2800" dirty="0" smtClean="0"/>
              <a:t> </a:t>
            </a:r>
            <a:r>
              <a:rPr lang="en-US" sz="2800" dirty="0" err="1" smtClean="0"/>
              <a:t>als</a:t>
            </a:r>
            <a:r>
              <a:rPr lang="en-US" sz="2800" dirty="0" smtClean="0"/>
              <a:t> </a:t>
            </a:r>
            <a:r>
              <a:rPr lang="en-US" sz="2800" dirty="0" err="1" smtClean="0"/>
              <a:t>reactie</a:t>
            </a:r>
            <a:r>
              <a:rPr lang="en-US" sz="2800" dirty="0" smtClean="0"/>
              <a:t> op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aanraking</a:t>
            </a:r>
            <a:r>
              <a:rPr lang="en-US" sz="2800" dirty="0" smtClean="0"/>
              <a:t>, of </a:t>
            </a:r>
            <a:r>
              <a:rPr lang="en-US" sz="2800" dirty="0" err="1" smtClean="0"/>
              <a:t>niet</a:t>
            </a:r>
            <a:r>
              <a:rPr lang="en-US" sz="2800" dirty="0" smtClean="0"/>
              <a:t> in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rij</a:t>
            </a:r>
            <a:r>
              <a:rPr lang="en-US" sz="2800" dirty="0" smtClean="0"/>
              <a:t> </a:t>
            </a:r>
            <a:r>
              <a:rPr lang="en-US" sz="2800" dirty="0" err="1" smtClean="0"/>
              <a:t>kunnen</a:t>
            </a:r>
            <a:r>
              <a:rPr lang="en-US" sz="2800" dirty="0" smtClean="0"/>
              <a:t> </a:t>
            </a:r>
            <a:r>
              <a:rPr lang="en-US" sz="2800" dirty="0" err="1" smtClean="0"/>
              <a:t>staan</a:t>
            </a: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Misselijk</a:t>
            </a:r>
            <a:r>
              <a:rPr lang="en-US" sz="2800" dirty="0" smtClean="0"/>
              <a:t> </a:t>
            </a:r>
            <a:r>
              <a:rPr lang="en-US" sz="2800" dirty="0" err="1" smtClean="0"/>
              <a:t>worden</a:t>
            </a:r>
            <a:r>
              <a:rPr lang="en-US" sz="2800" dirty="0" smtClean="0"/>
              <a:t> van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geur</a:t>
            </a: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beperkt</a:t>
            </a:r>
            <a:r>
              <a:rPr lang="en-US" sz="2800" dirty="0" smtClean="0"/>
              <a:t> </a:t>
            </a:r>
            <a:r>
              <a:rPr lang="en-US" sz="2800" dirty="0" err="1" smtClean="0"/>
              <a:t>eetrepertoire</a:t>
            </a:r>
            <a:r>
              <a:rPr lang="en-US" sz="2800" dirty="0" smtClean="0"/>
              <a:t> </a:t>
            </a:r>
            <a:r>
              <a:rPr lang="en-US" sz="2800" dirty="0" err="1" smtClean="0"/>
              <a:t>hebben</a:t>
            </a: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52600" y="482600"/>
            <a:ext cx="6477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/>
              <a:t>Voorbeeld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hoge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drempels</a:t>
            </a:r>
            <a:endParaRPr lang="en-US" sz="3600" b="1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err="1" smtClean="0"/>
              <a:t>Veel</a:t>
            </a:r>
            <a:r>
              <a:rPr lang="en-US" sz="2800" dirty="0" smtClean="0"/>
              <a:t> </a:t>
            </a:r>
            <a:r>
              <a:rPr lang="en-US" sz="2800" dirty="0" err="1" smtClean="0"/>
              <a:t>schommelen</a:t>
            </a:r>
            <a:r>
              <a:rPr lang="en-US" sz="2800" dirty="0" smtClean="0"/>
              <a:t>, </a:t>
            </a:r>
            <a:r>
              <a:rPr lang="en-US" sz="2800" dirty="0" err="1" smtClean="0"/>
              <a:t>beweging</a:t>
            </a:r>
            <a:r>
              <a:rPr lang="en-US" sz="2800" dirty="0" smtClean="0"/>
              <a:t> op </a:t>
            </a:r>
            <a:r>
              <a:rPr lang="en-US" sz="2800" dirty="0" err="1" smtClean="0"/>
              <a:t>zoeken</a:t>
            </a: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graag</a:t>
            </a:r>
            <a:r>
              <a:rPr lang="en-US" sz="2800" dirty="0" smtClean="0"/>
              <a:t> in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ruimte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 </a:t>
            </a:r>
            <a:r>
              <a:rPr lang="en-US" sz="2800" dirty="0" err="1" smtClean="0"/>
              <a:t>waar</a:t>
            </a:r>
            <a:r>
              <a:rPr lang="en-US" sz="2800" dirty="0" smtClean="0"/>
              <a:t> </a:t>
            </a:r>
            <a:r>
              <a:rPr lang="en-US" sz="2800" dirty="0" err="1" smtClean="0"/>
              <a:t>veel</a:t>
            </a:r>
            <a:r>
              <a:rPr lang="en-US" sz="2800" dirty="0" smtClean="0"/>
              <a:t> </a:t>
            </a:r>
            <a:r>
              <a:rPr lang="en-US" sz="2800" dirty="0" err="1" smtClean="0"/>
              <a:t>geluid</a:t>
            </a:r>
            <a:r>
              <a:rPr lang="en-US" sz="2800" dirty="0" smtClean="0"/>
              <a:t> is, </a:t>
            </a:r>
            <a:r>
              <a:rPr lang="en-US" sz="2800" dirty="0" err="1" smtClean="0"/>
              <a:t>zoals</a:t>
            </a:r>
            <a:r>
              <a:rPr lang="en-US" sz="2800" dirty="0" smtClean="0"/>
              <a:t> de </a:t>
            </a:r>
            <a:r>
              <a:rPr lang="en-US" sz="2800" dirty="0" err="1" smtClean="0"/>
              <a:t>keuken</a:t>
            </a:r>
            <a:r>
              <a:rPr lang="en-US" sz="2800" dirty="0" smtClean="0"/>
              <a:t>, </a:t>
            </a:r>
            <a:r>
              <a:rPr lang="en-US" sz="2800" dirty="0" err="1" smtClean="0"/>
              <a:t>badkamer</a:t>
            </a: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kijken</a:t>
            </a:r>
            <a:r>
              <a:rPr lang="en-US" sz="2800" dirty="0" smtClean="0"/>
              <a:t> in de </a:t>
            </a:r>
            <a:r>
              <a:rPr lang="en-US" sz="2800" dirty="0" err="1" smtClean="0"/>
              <a:t>zon</a:t>
            </a:r>
            <a:r>
              <a:rPr lang="en-US" sz="2800" dirty="0" smtClean="0"/>
              <a:t> of lamp,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alles</a:t>
            </a:r>
            <a:r>
              <a:rPr lang="en-US" sz="2800" dirty="0" smtClean="0"/>
              <a:t> </a:t>
            </a:r>
            <a:r>
              <a:rPr lang="en-US" sz="2800" dirty="0" err="1" smtClean="0"/>
              <a:t>willen</a:t>
            </a:r>
            <a:r>
              <a:rPr lang="en-US" sz="2800" dirty="0" smtClean="0"/>
              <a:t> </a:t>
            </a:r>
            <a:r>
              <a:rPr lang="en-US" sz="2800" dirty="0" err="1" smtClean="0"/>
              <a:t>aanraken</a:t>
            </a:r>
            <a:r>
              <a:rPr lang="en-US" sz="2800" dirty="0" smtClean="0"/>
              <a:t> en </a:t>
            </a:r>
            <a:r>
              <a:rPr lang="en-US" sz="2800" dirty="0" err="1" smtClean="0"/>
              <a:t>voelen</a:t>
            </a: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ruiken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sterke</a:t>
            </a:r>
            <a:r>
              <a:rPr lang="en-US" sz="2800" dirty="0" smtClean="0"/>
              <a:t> </a:t>
            </a:r>
            <a:r>
              <a:rPr lang="en-US" sz="2800" dirty="0" err="1" smtClean="0"/>
              <a:t>geuren</a:t>
            </a: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behoefte</a:t>
            </a:r>
            <a:r>
              <a:rPr lang="en-US" sz="2800" dirty="0" smtClean="0"/>
              <a:t> </a:t>
            </a:r>
            <a:r>
              <a:rPr lang="en-US" sz="2800" dirty="0" err="1" smtClean="0"/>
              <a:t>hebben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sterke</a:t>
            </a:r>
            <a:r>
              <a:rPr lang="en-US" sz="2800" dirty="0" smtClean="0"/>
              <a:t> </a:t>
            </a:r>
            <a:r>
              <a:rPr lang="en-US" sz="2800" dirty="0" err="1" smtClean="0"/>
              <a:t>smaken</a:t>
            </a:r>
            <a:r>
              <a:rPr lang="en-US" sz="2800" dirty="0" smtClean="0"/>
              <a:t>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behoefte</a:t>
            </a:r>
            <a:r>
              <a:rPr lang="en-US" sz="2800" dirty="0" smtClean="0"/>
              <a:t> </a:t>
            </a:r>
            <a:r>
              <a:rPr lang="en-US" sz="2800" dirty="0" err="1" smtClean="0"/>
              <a:t>hebben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springen</a:t>
            </a:r>
            <a:r>
              <a:rPr lang="en-US" sz="2800" dirty="0" smtClean="0"/>
              <a:t>, </a:t>
            </a:r>
            <a:r>
              <a:rPr lang="en-US" sz="2800" dirty="0" err="1" smtClean="0"/>
              <a:t>duwen</a:t>
            </a:r>
            <a:r>
              <a:rPr lang="en-US" sz="2800" dirty="0" smtClean="0"/>
              <a:t>, </a:t>
            </a:r>
            <a:r>
              <a:rPr lang="en-US" sz="2800" dirty="0" err="1" smtClean="0"/>
              <a:t>stoeien</a:t>
            </a:r>
            <a:r>
              <a:rPr lang="en-US" sz="2800" dirty="0" smtClean="0"/>
              <a:t>, </a:t>
            </a:r>
            <a:r>
              <a:rPr lang="en-US" sz="2800" dirty="0" err="1" smtClean="0"/>
              <a:t>knuffelen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352800" y="228600"/>
            <a:ext cx="2293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4400">
                <a:solidFill>
                  <a:schemeClr val="tx2"/>
                </a:solidFill>
              </a:rPr>
              <a:t>Alertheid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0244" name="Picture 4" descr="alertheid1 teke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066800"/>
            <a:ext cx="64008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905000" y="228600"/>
            <a:ext cx="6373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4400">
                <a:solidFill>
                  <a:schemeClr val="tx2"/>
                </a:solidFill>
              </a:rPr>
              <a:t>Wat beïnvloedt de alertheid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1269" name="Picture 5" descr="alertheid2 teke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557338"/>
            <a:ext cx="6858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52600" y="482600"/>
            <a:ext cx="6477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/>
              <a:t>Alertheid</a:t>
            </a:r>
            <a:endParaRPr lang="en-US" sz="3600" b="1" dirty="0" smtClean="0"/>
          </a:p>
          <a:p>
            <a:pPr>
              <a:spcBef>
                <a:spcPct val="50000"/>
              </a:spcBef>
            </a:pPr>
            <a:r>
              <a:rPr lang="en-US" sz="3600" dirty="0" err="1" smtClean="0"/>
              <a:t>Er</a:t>
            </a:r>
            <a:r>
              <a:rPr lang="en-US" sz="3600" dirty="0" smtClean="0"/>
              <a:t> </a:t>
            </a:r>
            <a:r>
              <a:rPr lang="en-US" sz="3600" dirty="0" err="1" smtClean="0"/>
              <a:t>zijn</a:t>
            </a:r>
            <a:r>
              <a:rPr lang="en-US" sz="3600" dirty="0" smtClean="0"/>
              <a:t> 5 </a:t>
            </a:r>
            <a:r>
              <a:rPr lang="en-US" sz="3600" dirty="0" err="1" smtClean="0"/>
              <a:t>fasen</a:t>
            </a:r>
            <a:r>
              <a:rPr lang="en-US" sz="3600" dirty="0" smtClean="0"/>
              <a:t> van </a:t>
            </a:r>
            <a:r>
              <a:rPr lang="en-US" sz="3600" dirty="0" err="1" smtClean="0"/>
              <a:t>alertheid</a:t>
            </a:r>
            <a:endParaRPr lang="en-US" sz="36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600" dirty="0" err="1" smtClean="0"/>
              <a:t>Slaap</a:t>
            </a:r>
            <a:r>
              <a:rPr lang="en-US" sz="3600" dirty="0" smtClean="0"/>
              <a:t> 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600" dirty="0" err="1" smtClean="0"/>
              <a:t>Verlaagd</a:t>
            </a:r>
            <a:endParaRPr lang="en-US" sz="36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600" dirty="0" err="1" smtClean="0"/>
              <a:t>Optimaal</a:t>
            </a:r>
            <a:r>
              <a:rPr lang="en-US" sz="3600" dirty="0" smtClean="0"/>
              <a:t>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600" dirty="0" err="1" smtClean="0"/>
              <a:t>Verhoogd</a:t>
            </a:r>
            <a:endParaRPr lang="en-US" sz="36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600" dirty="0" smtClean="0"/>
              <a:t>Te </a:t>
            </a:r>
            <a:r>
              <a:rPr lang="en-US" sz="3600" dirty="0" err="1" smtClean="0"/>
              <a:t>hoog</a:t>
            </a:r>
            <a:r>
              <a:rPr lang="en-US" sz="3600" dirty="0" smtClean="0"/>
              <a:t> alert</a:t>
            </a:r>
          </a:p>
          <a:p>
            <a:pPr>
              <a:spcBef>
                <a:spcPct val="50000"/>
              </a:spcBef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52600" y="482600"/>
            <a:ext cx="64770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/>
              <a:t>Invloed</a:t>
            </a:r>
            <a:r>
              <a:rPr lang="en-US" sz="3600" b="1" dirty="0" smtClean="0"/>
              <a:t> op </a:t>
            </a:r>
            <a:r>
              <a:rPr lang="en-US" sz="3600" b="1" dirty="0" err="1" smtClean="0"/>
              <a:t>alertheid</a:t>
            </a:r>
            <a:endParaRPr lang="en-US" sz="3600" b="1" dirty="0" smtClean="0"/>
          </a:p>
          <a:p>
            <a:pPr>
              <a:spcBef>
                <a:spcPct val="50000"/>
              </a:spcBef>
            </a:pP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Omgevingsfactoren</a:t>
            </a: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Emoties</a:t>
            </a: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Zintuiglijke</a:t>
            </a:r>
            <a:r>
              <a:rPr lang="en-US" sz="2800" dirty="0" smtClean="0"/>
              <a:t> </a:t>
            </a:r>
            <a:r>
              <a:rPr lang="en-US" sz="2800" dirty="0" err="1" smtClean="0"/>
              <a:t>prikkels</a:t>
            </a:r>
            <a:endParaRPr lang="en-US" sz="2800" dirty="0" smtClean="0"/>
          </a:p>
          <a:p>
            <a:pPr>
              <a:spcBef>
                <a:spcPct val="50000"/>
              </a:spcBef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52600" y="482600"/>
            <a:ext cx="6477000" cy="76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/>
              <a:t>Alertheid</a:t>
            </a:r>
            <a:r>
              <a:rPr lang="en-US" sz="3600" dirty="0" smtClean="0"/>
              <a:t>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200" dirty="0" smtClean="0"/>
              <a:t>Is </a:t>
            </a:r>
            <a:r>
              <a:rPr lang="en-US" sz="3200" dirty="0" err="1" smtClean="0"/>
              <a:t>er</a:t>
            </a:r>
            <a:r>
              <a:rPr lang="en-US" sz="3200" dirty="0" smtClean="0"/>
              <a:t> </a:t>
            </a:r>
            <a:r>
              <a:rPr lang="en-US" sz="3200" dirty="0" err="1" smtClean="0"/>
              <a:t>sprake</a:t>
            </a:r>
            <a:r>
              <a:rPr lang="en-US" sz="3200" dirty="0" smtClean="0"/>
              <a:t> van </a:t>
            </a:r>
            <a:r>
              <a:rPr lang="en-US" sz="3200" dirty="0" err="1" smtClean="0"/>
              <a:t>onderprikkeling</a:t>
            </a:r>
            <a:r>
              <a:rPr lang="en-US" sz="3200" dirty="0" smtClean="0"/>
              <a:t>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zoekt</a:t>
            </a:r>
            <a:r>
              <a:rPr lang="en-US" sz="3200" dirty="0" smtClean="0"/>
              <a:t> de </a:t>
            </a:r>
            <a:r>
              <a:rPr lang="en-US" sz="3200" dirty="0" err="1" smtClean="0"/>
              <a:t>cliënt</a:t>
            </a:r>
            <a:r>
              <a:rPr lang="en-US" sz="3200" dirty="0" smtClean="0"/>
              <a:t> </a:t>
            </a:r>
            <a:r>
              <a:rPr lang="en-US" sz="3200" dirty="0" err="1" smtClean="0"/>
              <a:t>prikkels</a:t>
            </a:r>
            <a:r>
              <a:rPr lang="en-US" sz="3200" dirty="0" smtClean="0"/>
              <a:t> op, </a:t>
            </a:r>
            <a:r>
              <a:rPr lang="en-US" sz="3200" dirty="0" err="1" smtClean="0"/>
              <a:t>om</a:t>
            </a:r>
            <a:r>
              <a:rPr lang="en-US" sz="3200" dirty="0" smtClean="0"/>
              <a:t> </a:t>
            </a:r>
            <a:r>
              <a:rPr lang="en-US" sz="3200" dirty="0" err="1" smtClean="0"/>
              <a:t>zo</a:t>
            </a:r>
            <a:r>
              <a:rPr lang="en-US" sz="3200" dirty="0" smtClean="0"/>
              <a:t> </a:t>
            </a:r>
            <a:r>
              <a:rPr lang="en-US" sz="3200" dirty="0" err="1" smtClean="0"/>
              <a:t>optimaal</a:t>
            </a:r>
            <a:r>
              <a:rPr lang="en-US" sz="3200" dirty="0" smtClean="0"/>
              <a:t> alert te </a:t>
            </a:r>
            <a:r>
              <a:rPr lang="en-US" sz="3200" dirty="0" err="1" smtClean="0"/>
              <a:t>blijven</a:t>
            </a:r>
            <a:r>
              <a:rPr lang="en-US" sz="3200" dirty="0" smtClean="0"/>
              <a:t>?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smtClean="0"/>
              <a:t> Of is </a:t>
            </a:r>
            <a:r>
              <a:rPr lang="en-US" sz="3200" dirty="0" err="1" smtClean="0"/>
              <a:t>er</a:t>
            </a:r>
            <a:r>
              <a:rPr lang="en-US" sz="3200" dirty="0" smtClean="0"/>
              <a:t> </a:t>
            </a:r>
            <a:r>
              <a:rPr lang="en-US" sz="3200" dirty="0" err="1" smtClean="0"/>
              <a:t>sprake</a:t>
            </a:r>
            <a:r>
              <a:rPr lang="en-US" sz="3200" dirty="0" smtClean="0"/>
              <a:t> van </a:t>
            </a:r>
            <a:r>
              <a:rPr lang="en-US" sz="3200" dirty="0" err="1" smtClean="0"/>
              <a:t>overprikkeling</a:t>
            </a:r>
            <a:r>
              <a:rPr lang="en-US" sz="3200" dirty="0" smtClean="0"/>
              <a:t>?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smtClean="0"/>
              <a:t> Is de </a:t>
            </a:r>
            <a:r>
              <a:rPr lang="en-US" sz="3200" dirty="0" err="1" smtClean="0"/>
              <a:t>cliënt</a:t>
            </a:r>
            <a:r>
              <a:rPr lang="en-US" sz="3200" dirty="0" smtClean="0"/>
              <a:t> hard </a:t>
            </a:r>
            <a:r>
              <a:rPr lang="en-US" sz="3200" dirty="0" err="1" smtClean="0"/>
              <a:t>aan</a:t>
            </a:r>
            <a:r>
              <a:rPr lang="en-US" sz="3200" dirty="0" smtClean="0"/>
              <a:t> het </a:t>
            </a:r>
            <a:r>
              <a:rPr lang="en-US" sz="3200" dirty="0" err="1" smtClean="0"/>
              <a:t>werk</a:t>
            </a:r>
            <a:r>
              <a:rPr lang="en-US" sz="3200" dirty="0" smtClean="0"/>
              <a:t> </a:t>
            </a:r>
            <a:r>
              <a:rPr lang="en-US" sz="3200" dirty="0" err="1" smtClean="0"/>
              <a:t>om</a:t>
            </a:r>
            <a:r>
              <a:rPr lang="en-US" sz="3200" dirty="0" smtClean="0"/>
              <a:t> te </a:t>
            </a:r>
            <a:r>
              <a:rPr lang="en-US" sz="3200" dirty="0" err="1" smtClean="0"/>
              <a:t>voorkomen</a:t>
            </a:r>
            <a:r>
              <a:rPr lang="en-US" sz="3200" dirty="0" smtClean="0"/>
              <a:t> </a:t>
            </a:r>
            <a:r>
              <a:rPr lang="en-US" sz="3200" dirty="0" err="1" smtClean="0"/>
              <a:t>dat</a:t>
            </a:r>
            <a:r>
              <a:rPr lang="en-US" sz="3200" dirty="0" smtClean="0"/>
              <a:t> </a:t>
            </a:r>
            <a:r>
              <a:rPr lang="en-US" sz="3200" dirty="0" err="1" smtClean="0"/>
              <a:t>hij</a:t>
            </a:r>
            <a:r>
              <a:rPr lang="en-US" sz="3200" dirty="0" smtClean="0"/>
              <a:t> te </a:t>
            </a:r>
            <a:r>
              <a:rPr lang="en-US" sz="3200" dirty="0" err="1" smtClean="0"/>
              <a:t>hoog</a:t>
            </a:r>
            <a:r>
              <a:rPr lang="en-US" sz="3200" dirty="0" smtClean="0"/>
              <a:t> alert </a:t>
            </a:r>
            <a:r>
              <a:rPr lang="en-US" sz="3200" dirty="0" err="1" smtClean="0"/>
              <a:t>wordt</a:t>
            </a:r>
            <a:r>
              <a:rPr lang="en-US" sz="3200" dirty="0" smtClean="0"/>
              <a:t>?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smtClean="0"/>
              <a:t> Hoe </a:t>
            </a:r>
            <a:r>
              <a:rPr lang="en-US" sz="3200" dirty="0" err="1" smtClean="0"/>
              <a:t>interpreteren</a:t>
            </a:r>
            <a:r>
              <a:rPr lang="en-US" sz="3200" dirty="0" smtClean="0"/>
              <a:t> we de </a:t>
            </a:r>
            <a:r>
              <a:rPr lang="en-US" sz="3200" dirty="0" err="1" smtClean="0"/>
              <a:t>reacties</a:t>
            </a:r>
            <a:r>
              <a:rPr lang="en-US" sz="3200" dirty="0" smtClean="0"/>
              <a:t> van de </a:t>
            </a:r>
            <a:r>
              <a:rPr lang="en-US" sz="3200" dirty="0" err="1" smtClean="0"/>
              <a:t>cliënt</a:t>
            </a:r>
            <a:r>
              <a:rPr lang="en-US" sz="3200" smtClean="0"/>
              <a:t>?</a:t>
            </a:r>
            <a:endParaRPr lang="en-US" sz="3200" dirty="0" smtClean="0"/>
          </a:p>
          <a:p>
            <a:pPr>
              <a:spcBef>
                <a:spcPct val="50000"/>
              </a:spcBef>
            </a:pP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63688" y="188640"/>
            <a:ext cx="6477000" cy="7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/>
              <a:t>Voorbeeld</a:t>
            </a:r>
            <a:r>
              <a:rPr lang="en-US" sz="3600" b="1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en-US" sz="2800" dirty="0" err="1" smtClean="0"/>
              <a:t>Tanden</a:t>
            </a:r>
            <a:r>
              <a:rPr lang="en-US" sz="2800" dirty="0" smtClean="0"/>
              <a:t> </a:t>
            </a:r>
            <a:r>
              <a:rPr lang="en-US" sz="2800" dirty="0" err="1" smtClean="0"/>
              <a:t>poetsen</a:t>
            </a:r>
            <a:r>
              <a:rPr lang="en-US" sz="2800" dirty="0" smtClean="0"/>
              <a:t> is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probleem</a:t>
            </a:r>
            <a:r>
              <a:rPr lang="en-US" sz="2800" dirty="0" smtClean="0"/>
              <a:t>. </a:t>
            </a:r>
            <a:r>
              <a:rPr lang="en-US" sz="2800" dirty="0" err="1" smtClean="0"/>
              <a:t>Waar</a:t>
            </a:r>
            <a:r>
              <a:rPr lang="en-US" sz="2800" dirty="0" smtClean="0"/>
              <a:t> kun je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denken</a:t>
            </a:r>
            <a:r>
              <a:rPr lang="en-US" sz="2800" dirty="0" smtClean="0"/>
              <a:t>?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Zintuigen</a:t>
            </a:r>
            <a:r>
              <a:rPr lang="en-US" sz="2800" dirty="0" smtClean="0"/>
              <a:t>: </a:t>
            </a:r>
            <a:r>
              <a:rPr lang="en-US" sz="2800" dirty="0" err="1" smtClean="0"/>
              <a:t>lage</a:t>
            </a:r>
            <a:r>
              <a:rPr lang="en-US" sz="2800" dirty="0" smtClean="0"/>
              <a:t> </a:t>
            </a:r>
            <a:r>
              <a:rPr lang="en-US" sz="2800" dirty="0" err="1" smtClean="0"/>
              <a:t>drempel</a:t>
            </a:r>
            <a:r>
              <a:rPr lang="en-US" sz="2800" dirty="0" smtClean="0"/>
              <a:t> in </a:t>
            </a:r>
            <a:r>
              <a:rPr lang="en-US" sz="2800" dirty="0" err="1" smtClean="0"/>
              <a:t>smaak</a:t>
            </a:r>
            <a:r>
              <a:rPr lang="en-US" sz="2800" dirty="0" smtClean="0"/>
              <a:t>, </a:t>
            </a:r>
            <a:r>
              <a:rPr lang="en-US" sz="2800" dirty="0" err="1" smtClean="0"/>
              <a:t>geur</a:t>
            </a:r>
            <a:r>
              <a:rPr lang="en-US" sz="2800" dirty="0" smtClean="0"/>
              <a:t>, </a:t>
            </a:r>
            <a:r>
              <a:rPr lang="en-US" sz="2800" dirty="0" err="1" smtClean="0"/>
              <a:t>tast</a:t>
            </a:r>
            <a:r>
              <a:rPr lang="en-US" sz="2800" dirty="0" smtClean="0"/>
              <a:t> en </a:t>
            </a:r>
            <a:r>
              <a:rPr lang="en-US" sz="2800" dirty="0" err="1" smtClean="0"/>
              <a:t>geluid</a:t>
            </a:r>
            <a:r>
              <a:rPr lang="en-US" sz="2800" dirty="0" smtClean="0"/>
              <a:t>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Hoge</a:t>
            </a:r>
            <a:r>
              <a:rPr lang="en-US" sz="2800" dirty="0" smtClean="0"/>
              <a:t> </a:t>
            </a:r>
            <a:r>
              <a:rPr lang="en-US" sz="2800" dirty="0" err="1" smtClean="0"/>
              <a:t>drempel</a:t>
            </a:r>
            <a:r>
              <a:rPr lang="en-US" sz="2800" dirty="0" smtClean="0"/>
              <a:t> in het </a:t>
            </a:r>
            <a:r>
              <a:rPr lang="en-US" sz="2800" dirty="0" err="1" smtClean="0"/>
              <a:t>houdingszintuig</a:t>
            </a: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moeite</a:t>
            </a:r>
            <a:r>
              <a:rPr lang="en-US" sz="2800" dirty="0" smtClean="0"/>
              <a:t> met </a:t>
            </a:r>
            <a:r>
              <a:rPr lang="en-US" sz="2800" dirty="0" err="1" smtClean="0"/>
              <a:t>verwerken</a:t>
            </a:r>
            <a:r>
              <a:rPr lang="en-US" sz="2800" dirty="0" smtClean="0"/>
              <a:t> multisensorische </a:t>
            </a:r>
            <a:r>
              <a:rPr lang="en-US" sz="2800" dirty="0" err="1" smtClean="0"/>
              <a:t>prikkels</a:t>
            </a:r>
            <a:r>
              <a:rPr lang="en-US" sz="2800" dirty="0" smtClean="0"/>
              <a:t>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De </a:t>
            </a:r>
            <a:r>
              <a:rPr lang="en-US" sz="2800" dirty="0" err="1" smtClean="0"/>
              <a:t>alertheid</a:t>
            </a:r>
            <a:r>
              <a:rPr lang="en-US" sz="2800" dirty="0" smtClean="0"/>
              <a:t> is te </a:t>
            </a:r>
            <a:r>
              <a:rPr lang="en-US" sz="2800" dirty="0" err="1" smtClean="0"/>
              <a:t>hoog</a:t>
            </a:r>
            <a:r>
              <a:rPr lang="en-US" sz="2800" dirty="0" smtClean="0"/>
              <a:t>, </a:t>
            </a:r>
            <a:r>
              <a:rPr lang="en-US" sz="2800" dirty="0" err="1" smtClean="0"/>
              <a:t>doordat</a:t>
            </a:r>
            <a:r>
              <a:rPr lang="en-US" sz="2800" dirty="0" smtClean="0"/>
              <a:t> </a:t>
            </a:r>
            <a:r>
              <a:rPr lang="en-US" sz="2800" dirty="0" err="1" smtClean="0"/>
              <a:t>situatie</a:t>
            </a:r>
            <a:r>
              <a:rPr lang="en-US" sz="2800" dirty="0" smtClean="0"/>
              <a:t> </a:t>
            </a:r>
            <a:r>
              <a:rPr lang="en-US" sz="2800" dirty="0" err="1" smtClean="0"/>
              <a:t>onduidelijk</a:t>
            </a:r>
            <a:r>
              <a:rPr lang="en-US" sz="2800" dirty="0" smtClean="0"/>
              <a:t> is, of </a:t>
            </a:r>
            <a:r>
              <a:rPr lang="en-US" sz="2800" dirty="0" err="1" smtClean="0"/>
              <a:t>doordat</a:t>
            </a:r>
            <a:r>
              <a:rPr lang="en-US" sz="2800" dirty="0" smtClean="0"/>
              <a:t> we te </a:t>
            </a:r>
            <a:r>
              <a:rPr lang="en-US" sz="2800" dirty="0" err="1" smtClean="0"/>
              <a:t>snel</a:t>
            </a:r>
            <a:r>
              <a:rPr lang="en-US" sz="2800" dirty="0" smtClean="0"/>
              <a:t> ‘</a:t>
            </a:r>
            <a:r>
              <a:rPr lang="en-US" sz="2800" dirty="0" err="1" smtClean="0"/>
              <a:t>werken</a:t>
            </a:r>
            <a:r>
              <a:rPr lang="en-US" sz="2800" dirty="0" smtClean="0"/>
              <a:t>’. </a:t>
            </a:r>
          </a:p>
          <a:p>
            <a:pPr>
              <a:spcBef>
                <a:spcPct val="50000"/>
              </a:spcBef>
            </a:pPr>
            <a:endParaRPr lang="en-US" sz="2800" dirty="0" smtClean="0"/>
          </a:p>
          <a:p>
            <a:pPr>
              <a:spcBef>
                <a:spcPct val="50000"/>
              </a:spcBef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52600" y="482600"/>
            <a:ext cx="6477000" cy="7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/>
              <a:t>Voorbeeld</a:t>
            </a:r>
            <a:r>
              <a:rPr lang="en-US" sz="3600" b="1" dirty="0" smtClean="0"/>
              <a:t>:  </a:t>
            </a:r>
          </a:p>
          <a:p>
            <a:pPr>
              <a:spcBef>
                <a:spcPct val="50000"/>
              </a:spcBef>
            </a:pPr>
            <a:r>
              <a:rPr lang="en-US" sz="2800" dirty="0" err="1" smtClean="0"/>
              <a:t>Cliënt</a:t>
            </a:r>
            <a:r>
              <a:rPr lang="en-US" sz="2800" dirty="0" smtClean="0"/>
              <a:t> </a:t>
            </a:r>
            <a:r>
              <a:rPr lang="en-US" sz="2800" dirty="0" err="1" smtClean="0"/>
              <a:t>wil</a:t>
            </a:r>
            <a:r>
              <a:rPr lang="en-US" sz="2800" dirty="0" smtClean="0"/>
              <a:t> </a:t>
            </a:r>
            <a:r>
              <a:rPr lang="en-US" sz="2800" dirty="0" err="1" smtClean="0"/>
              <a:t>niet</a:t>
            </a:r>
            <a:r>
              <a:rPr lang="en-US" sz="2800" dirty="0" smtClean="0"/>
              <a:t> </a:t>
            </a:r>
            <a:r>
              <a:rPr lang="en-US" sz="2800" dirty="0" err="1" smtClean="0"/>
              <a:t>buiten</a:t>
            </a:r>
            <a:r>
              <a:rPr lang="en-US" sz="2800" dirty="0" smtClean="0"/>
              <a:t> </a:t>
            </a:r>
            <a:r>
              <a:rPr lang="en-US" sz="2800" dirty="0" err="1" smtClean="0"/>
              <a:t>wandelen</a:t>
            </a:r>
            <a:r>
              <a:rPr lang="en-US" sz="2800" dirty="0" smtClean="0"/>
              <a:t>. </a:t>
            </a:r>
            <a:r>
              <a:rPr lang="en-US" sz="2800" dirty="0" err="1" smtClean="0"/>
              <a:t>Waar</a:t>
            </a:r>
            <a:r>
              <a:rPr lang="en-US" sz="2800" dirty="0" smtClean="0"/>
              <a:t> </a:t>
            </a:r>
            <a:r>
              <a:rPr lang="en-US" sz="2800" dirty="0" err="1" smtClean="0"/>
              <a:t>kunnen</a:t>
            </a:r>
            <a:r>
              <a:rPr lang="en-US" sz="2800" dirty="0" smtClean="0"/>
              <a:t> we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denken</a:t>
            </a:r>
            <a:r>
              <a:rPr lang="en-US" sz="2800" dirty="0" smtClean="0"/>
              <a:t>?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Lage</a:t>
            </a:r>
            <a:r>
              <a:rPr lang="en-US" sz="2800" dirty="0" smtClean="0"/>
              <a:t> </a:t>
            </a:r>
            <a:r>
              <a:rPr lang="en-US" sz="2800" dirty="0" err="1" smtClean="0"/>
              <a:t>drempel</a:t>
            </a:r>
            <a:r>
              <a:rPr lang="en-US" sz="2800" dirty="0" smtClean="0"/>
              <a:t> in </a:t>
            </a:r>
            <a:r>
              <a:rPr lang="en-US" sz="2800" dirty="0" err="1" smtClean="0"/>
              <a:t>auditieve</a:t>
            </a:r>
            <a:r>
              <a:rPr lang="en-US" sz="2800" dirty="0" smtClean="0"/>
              <a:t> </a:t>
            </a:r>
            <a:r>
              <a:rPr lang="en-US" sz="2800" dirty="0" err="1" smtClean="0"/>
              <a:t>zintuig</a:t>
            </a:r>
            <a:r>
              <a:rPr lang="en-US" sz="2800" dirty="0" smtClean="0"/>
              <a:t>, </a:t>
            </a:r>
            <a:r>
              <a:rPr lang="en-US" sz="2800" dirty="0" err="1" smtClean="0"/>
              <a:t>visuele</a:t>
            </a:r>
            <a:r>
              <a:rPr lang="en-US" sz="2800" dirty="0" smtClean="0"/>
              <a:t> </a:t>
            </a:r>
            <a:r>
              <a:rPr lang="en-US" sz="2800" dirty="0" err="1" smtClean="0"/>
              <a:t>zintuig</a:t>
            </a:r>
            <a:r>
              <a:rPr lang="en-US" sz="2800" dirty="0" smtClean="0"/>
              <a:t>, </a:t>
            </a:r>
            <a:r>
              <a:rPr lang="en-US" sz="2800" dirty="0" err="1" smtClean="0"/>
              <a:t>evenwichtszintuig</a:t>
            </a: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Moeite</a:t>
            </a:r>
            <a:r>
              <a:rPr lang="en-US" sz="2800" dirty="0" smtClean="0"/>
              <a:t> met </a:t>
            </a:r>
            <a:r>
              <a:rPr lang="en-US" sz="2800" dirty="0" err="1" smtClean="0"/>
              <a:t>verwerken</a:t>
            </a:r>
            <a:r>
              <a:rPr lang="en-US" sz="2800" dirty="0" smtClean="0"/>
              <a:t> multisensorische </a:t>
            </a:r>
            <a:r>
              <a:rPr lang="en-US" sz="2800" dirty="0" err="1" smtClean="0"/>
              <a:t>prikkels</a:t>
            </a:r>
            <a:r>
              <a:rPr lang="en-US" sz="2800" dirty="0" smtClean="0"/>
              <a:t>.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 de </a:t>
            </a:r>
            <a:r>
              <a:rPr lang="en-US" sz="2800" dirty="0" err="1" smtClean="0"/>
              <a:t>alertheid</a:t>
            </a:r>
            <a:r>
              <a:rPr lang="en-US" sz="2800" dirty="0" smtClean="0"/>
              <a:t> is te </a:t>
            </a:r>
            <a:r>
              <a:rPr lang="en-US" sz="2800" dirty="0" err="1" smtClean="0"/>
              <a:t>laag</a:t>
            </a: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Moeite</a:t>
            </a:r>
            <a:r>
              <a:rPr lang="en-US" sz="2800" dirty="0" smtClean="0"/>
              <a:t> </a:t>
            </a:r>
            <a:r>
              <a:rPr lang="en-US" sz="2800" dirty="0" err="1" smtClean="0"/>
              <a:t>hebben</a:t>
            </a:r>
            <a:r>
              <a:rPr lang="en-US" sz="2800" dirty="0" smtClean="0"/>
              <a:t> </a:t>
            </a:r>
            <a:r>
              <a:rPr lang="en-US" sz="2800" dirty="0" err="1" smtClean="0"/>
              <a:t>om</a:t>
            </a:r>
            <a:r>
              <a:rPr lang="en-US" sz="2800" dirty="0" smtClean="0"/>
              <a:t> </a:t>
            </a:r>
            <a:r>
              <a:rPr lang="en-US" sz="2800" dirty="0" err="1" smtClean="0"/>
              <a:t>motoriek</a:t>
            </a:r>
            <a:r>
              <a:rPr lang="en-US" sz="2800" dirty="0" smtClean="0"/>
              <a:t> te </a:t>
            </a:r>
            <a:r>
              <a:rPr lang="en-US" sz="2800" dirty="0" err="1" smtClean="0"/>
              <a:t>plannen</a:t>
            </a:r>
            <a:r>
              <a:rPr lang="en-US" sz="2800" dirty="0" smtClean="0"/>
              <a:t> door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hoge</a:t>
            </a:r>
            <a:r>
              <a:rPr lang="en-US" sz="2800" dirty="0" smtClean="0"/>
              <a:t> </a:t>
            </a:r>
            <a:r>
              <a:rPr lang="en-US" sz="2800" dirty="0" err="1" smtClean="0"/>
              <a:t>drempel</a:t>
            </a:r>
            <a:r>
              <a:rPr lang="en-US" sz="2800" dirty="0" smtClean="0"/>
              <a:t> in het </a:t>
            </a:r>
            <a:r>
              <a:rPr lang="en-US" sz="2800" dirty="0" err="1" smtClean="0"/>
              <a:t>houdingszintuig</a:t>
            </a:r>
            <a:r>
              <a:rPr lang="en-US" sz="2800" dirty="0" smtClean="0"/>
              <a:t>.</a:t>
            </a:r>
          </a:p>
          <a:p>
            <a:pPr>
              <a:spcBef>
                <a:spcPct val="50000"/>
              </a:spcBef>
            </a:pPr>
            <a:endParaRPr lang="en-US" sz="2800" dirty="0" smtClean="0"/>
          </a:p>
          <a:p>
            <a:pPr>
              <a:spcBef>
                <a:spcPct val="50000"/>
              </a:spcBef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907704" y="188640"/>
            <a:ext cx="63367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Waarom</a:t>
            </a:r>
            <a:r>
              <a:rPr lang="en-US" sz="2800" dirty="0" smtClean="0"/>
              <a:t>  </a:t>
            </a:r>
            <a:r>
              <a:rPr lang="en-US" sz="2800" dirty="0" err="1" smtClean="0"/>
              <a:t>wil</a:t>
            </a:r>
            <a:r>
              <a:rPr lang="en-US" sz="2800" dirty="0" smtClean="0"/>
              <a:t> </a:t>
            </a:r>
            <a:r>
              <a:rPr lang="en-US" sz="2800" dirty="0" err="1" smtClean="0"/>
              <a:t>mijn</a:t>
            </a:r>
            <a:r>
              <a:rPr lang="en-US" sz="2800" dirty="0" smtClean="0"/>
              <a:t> kind steeds </a:t>
            </a:r>
            <a:r>
              <a:rPr lang="en-US" sz="2800" dirty="0" err="1" smtClean="0"/>
              <a:t>geknuffeld</a:t>
            </a:r>
            <a:r>
              <a:rPr lang="en-US" sz="2800" dirty="0" smtClean="0"/>
              <a:t> </a:t>
            </a:r>
            <a:r>
              <a:rPr lang="en-US" sz="2800" dirty="0" err="1" smtClean="0"/>
              <a:t>worden</a:t>
            </a:r>
            <a:r>
              <a:rPr lang="en-US" sz="2800" dirty="0" smtClean="0"/>
              <a:t>?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Waarom</a:t>
            </a:r>
            <a:r>
              <a:rPr lang="en-US" sz="2800" dirty="0" smtClean="0"/>
              <a:t> </a:t>
            </a:r>
            <a:r>
              <a:rPr lang="en-US" sz="2800" dirty="0" err="1" smtClean="0"/>
              <a:t>botst</a:t>
            </a:r>
            <a:r>
              <a:rPr lang="en-US" sz="2800" dirty="0" smtClean="0"/>
              <a:t> </a:t>
            </a:r>
            <a:r>
              <a:rPr lang="en-US" sz="2800" dirty="0" err="1" smtClean="0"/>
              <a:t>hij</a:t>
            </a:r>
            <a:r>
              <a:rPr lang="en-US" sz="2800" dirty="0" smtClean="0"/>
              <a:t> </a:t>
            </a:r>
            <a:r>
              <a:rPr lang="en-US" sz="2800" dirty="0" err="1" smtClean="0"/>
              <a:t>zo</a:t>
            </a:r>
            <a:r>
              <a:rPr lang="en-US" sz="2800" dirty="0" smtClean="0"/>
              <a:t> </a:t>
            </a:r>
            <a:r>
              <a:rPr lang="en-US" sz="2800" dirty="0" err="1" smtClean="0"/>
              <a:t>vaak</a:t>
            </a:r>
            <a:r>
              <a:rPr lang="en-US" sz="2800" dirty="0" smtClean="0"/>
              <a:t> </a:t>
            </a:r>
            <a:r>
              <a:rPr lang="en-US" sz="2800" dirty="0" err="1" smtClean="0"/>
              <a:t>tegen</a:t>
            </a:r>
            <a:r>
              <a:rPr lang="en-US" sz="2800" dirty="0" smtClean="0"/>
              <a:t> de </a:t>
            </a:r>
            <a:r>
              <a:rPr lang="en-US" sz="2800" dirty="0" err="1" smtClean="0"/>
              <a:t>deurpost</a:t>
            </a:r>
            <a:r>
              <a:rPr lang="en-US" sz="2800" dirty="0" smtClean="0"/>
              <a:t> of </a:t>
            </a:r>
            <a:r>
              <a:rPr lang="en-US" sz="2800" dirty="0" err="1" smtClean="0"/>
              <a:t>tafelrand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Waarom</a:t>
            </a:r>
            <a:r>
              <a:rPr lang="en-US" sz="2800" dirty="0" smtClean="0"/>
              <a:t> </a:t>
            </a:r>
            <a:r>
              <a:rPr lang="en-US" sz="2800" dirty="0" err="1" smtClean="0"/>
              <a:t>gaat</a:t>
            </a:r>
            <a:r>
              <a:rPr lang="en-US" sz="2800" dirty="0" smtClean="0"/>
              <a:t> </a:t>
            </a:r>
            <a:r>
              <a:rPr lang="en-US" sz="2800" dirty="0" err="1" smtClean="0"/>
              <a:t>hij</a:t>
            </a:r>
            <a:r>
              <a:rPr lang="en-US" sz="2800" dirty="0" smtClean="0"/>
              <a:t> </a:t>
            </a:r>
            <a:r>
              <a:rPr lang="en-US" sz="2800" dirty="0" err="1" smtClean="0"/>
              <a:t>als</a:t>
            </a:r>
            <a:r>
              <a:rPr lang="en-US" sz="2800" dirty="0" smtClean="0"/>
              <a:t> we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tafel</a:t>
            </a:r>
            <a:r>
              <a:rPr lang="en-US" sz="2800" dirty="0" smtClean="0"/>
              <a:t> </a:t>
            </a:r>
            <a:r>
              <a:rPr lang="en-US" sz="2800" dirty="0" err="1" smtClean="0"/>
              <a:t>zitten</a:t>
            </a:r>
            <a:r>
              <a:rPr lang="en-US" sz="2800" dirty="0" smtClean="0"/>
              <a:t> </a:t>
            </a:r>
            <a:r>
              <a:rPr lang="en-US" sz="2800" dirty="0" err="1" smtClean="0"/>
              <a:t>opeens</a:t>
            </a:r>
            <a:r>
              <a:rPr lang="en-US" sz="2800" dirty="0" smtClean="0"/>
              <a:t> </a:t>
            </a:r>
            <a:r>
              <a:rPr lang="en-US" sz="2800" dirty="0" err="1" smtClean="0"/>
              <a:t>staan</a:t>
            </a:r>
            <a:r>
              <a:rPr lang="en-US" sz="2800" dirty="0" smtClean="0"/>
              <a:t>?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Waarom</a:t>
            </a:r>
            <a:r>
              <a:rPr lang="en-US" sz="2800" dirty="0" smtClean="0"/>
              <a:t> </a:t>
            </a:r>
            <a:r>
              <a:rPr lang="en-US" sz="2800" dirty="0" err="1" smtClean="0"/>
              <a:t>zoekt</a:t>
            </a:r>
            <a:r>
              <a:rPr lang="en-US" sz="2800" dirty="0" smtClean="0"/>
              <a:t> </a:t>
            </a:r>
            <a:r>
              <a:rPr lang="en-US" sz="2800" dirty="0" err="1" smtClean="0"/>
              <a:t>hij</a:t>
            </a:r>
            <a:r>
              <a:rPr lang="en-US" sz="2800" dirty="0" smtClean="0"/>
              <a:t> steeds </a:t>
            </a:r>
            <a:r>
              <a:rPr lang="en-US" sz="2800" dirty="0" err="1" smtClean="0"/>
              <a:t>steunpunten</a:t>
            </a:r>
            <a:r>
              <a:rPr lang="en-US" sz="2800" dirty="0" smtClean="0"/>
              <a:t>. </a:t>
            </a:r>
            <a:r>
              <a:rPr lang="en-US" sz="2800" dirty="0" err="1" smtClean="0"/>
              <a:t>Hij</a:t>
            </a:r>
            <a:r>
              <a:rPr lang="en-US" sz="2800" dirty="0" smtClean="0"/>
              <a:t> </a:t>
            </a:r>
            <a:r>
              <a:rPr lang="en-US" sz="2800" dirty="0" err="1" smtClean="0"/>
              <a:t>hangt</a:t>
            </a:r>
            <a:r>
              <a:rPr lang="en-US" sz="2800" dirty="0" smtClean="0"/>
              <a:t> </a:t>
            </a:r>
            <a:r>
              <a:rPr lang="en-US" sz="2800" dirty="0" err="1" smtClean="0"/>
              <a:t>tegen</a:t>
            </a:r>
            <a:r>
              <a:rPr lang="en-US" sz="2800" dirty="0" smtClean="0"/>
              <a:t> de </a:t>
            </a:r>
            <a:r>
              <a:rPr lang="en-US" sz="2800" dirty="0" err="1" smtClean="0"/>
              <a:t>tafel</a:t>
            </a:r>
            <a:r>
              <a:rPr lang="en-US" sz="2800" dirty="0" smtClean="0"/>
              <a:t>, </a:t>
            </a:r>
            <a:r>
              <a:rPr lang="en-US" sz="2800" dirty="0" err="1" smtClean="0"/>
              <a:t>tegen</a:t>
            </a:r>
            <a:r>
              <a:rPr lang="en-US" sz="2800" dirty="0" smtClean="0"/>
              <a:t> de </a:t>
            </a:r>
            <a:r>
              <a:rPr lang="en-US" sz="2800" dirty="0" err="1" smtClean="0"/>
              <a:t>muur</a:t>
            </a:r>
            <a:r>
              <a:rPr lang="en-US" sz="2800" dirty="0" smtClean="0"/>
              <a:t>.</a:t>
            </a:r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52600" y="188640"/>
            <a:ext cx="6477000" cy="86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/>
              <a:t>Afsluiting</a:t>
            </a:r>
            <a:r>
              <a:rPr lang="en-US" sz="3600" b="1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De </a:t>
            </a:r>
            <a:r>
              <a:rPr lang="en-US" sz="2800" dirty="0" err="1" smtClean="0"/>
              <a:t>wijze</a:t>
            </a:r>
            <a:r>
              <a:rPr lang="en-US" sz="2800" dirty="0" smtClean="0"/>
              <a:t> van </a:t>
            </a:r>
            <a:r>
              <a:rPr lang="en-US" sz="2800" dirty="0" err="1" smtClean="0"/>
              <a:t>reageren</a:t>
            </a:r>
            <a:r>
              <a:rPr lang="en-US" sz="2800" dirty="0" smtClean="0"/>
              <a:t> van de </a:t>
            </a:r>
            <a:r>
              <a:rPr lang="en-US" sz="2800" dirty="0" err="1" smtClean="0"/>
              <a:t>cliënt</a:t>
            </a:r>
            <a:r>
              <a:rPr lang="en-US" sz="2800" dirty="0" smtClean="0"/>
              <a:t> </a:t>
            </a:r>
            <a:r>
              <a:rPr lang="en-US" sz="2800" dirty="0" err="1" smtClean="0"/>
              <a:t>wordt</a:t>
            </a:r>
            <a:r>
              <a:rPr lang="en-US" sz="2800" dirty="0" smtClean="0"/>
              <a:t> </a:t>
            </a:r>
            <a:r>
              <a:rPr lang="en-US" sz="2800" dirty="0" err="1" smtClean="0"/>
              <a:t>onder</a:t>
            </a:r>
            <a:r>
              <a:rPr lang="en-US" sz="2800" dirty="0" smtClean="0"/>
              <a:t> </a:t>
            </a:r>
            <a:r>
              <a:rPr lang="en-US" sz="2800" dirty="0" err="1" smtClean="0"/>
              <a:t>andere</a:t>
            </a:r>
            <a:r>
              <a:rPr lang="en-US" sz="2800" smtClean="0"/>
              <a:t> beïnvloed</a:t>
            </a:r>
            <a:r>
              <a:rPr lang="en-US" sz="2800" dirty="0" smtClean="0"/>
              <a:t> </a:t>
            </a:r>
            <a:r>
              <a:rPr lang="en-US" sz="2800" dirty="0" smtClean="0"/>
              <a:t>door: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De </a:t>
            </a:r>
            <a:r>
              <a:rPr lang="en-US" sz="2800" dirty="0" err="1" smtClean="0"/>
              <a:t>hoge</a:t>
            </a:r>
            <a:r>
              <a:rPr lang="en-US" sz="2800" dirty="0" smtClean="0"/>
              <a:t> of </a:t>
            </a:r>
            <a:r>
              <a:rPr lang="en-US" sz="2800" dirty="0" err="1" smtClean="0"/>
              <a:t>lage</a:t>
            </a:r>
            <a:r>
              <a:rPr lang="en-US" sz="2800" dirty="0" smtClean="0"/>
              <a:t> </a:t>
            </a:r>
            <a:r>
              <a:rPr lang="en-US" sz="2800" dirty="0" err="1" smtClean="0"/>
              <a:t>drempels</a:t>
            </a:r>
            <a:r>
              <a:rPr lang="en-US" sz="2800" dirty="0" smtClean="0"/>
              <a:t> in de </a:t>
            </a:r>
            <a:r>
              <a:rPr lang="en-US" sz="2800" dirty="0" err="1" smtClean="0"/>
              <a:t>zintuigsystemen</a:t>
            </a:r>
            <a:r>
              <a:rPr lang="en-US" sz="2800" dirty="0" smtClean="0"/>
              <a:t>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De mate van </a:t>
            </a:r>
            <a:r>
              <a:rPr lang="en-US" sz="2800" dirty="0" err="1" smtClean="0"/>
              <a:t>alertheid</a:t>
            </a: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Omgevingsfactoren</a:t>
            </a:r>
            <a:r>
              <a:rPr lang="en-US" sz="2800" dirty="0" smtClean="0"/>
              <a:t>, </a:t>
            </a:r>
            <a:r>
              <a:rPr lang="en-US" sz="2800" dirty="0" err="1" smtClean="0"/>
              <a:t>medische</a:t>
            </a:r>
            <a:r>
              <a:rPr lang="en-US" sz="2800" dirty="0" smtClean="0"/>
              <a:t> </a:t>
            </a:r>
            <a:r>
              <a:rPr lang="en-US" sz="2800" dirty="0" err="1" smtClean="0"/>
              <a:t>problematiek</a:t>
            </a:r>
            <a:r>
              <a:rPr lang="en-US" sz="2800" dirty="0" smtClean="0"/>
              <a:t>, </a:t>
            </a:r>
            <a:r>
              <a:rPr lang="en-US" sz="2800" dirty="0" err="1" smtClean="0"/>
              <a:t>bijkomende</a:t>
            </a:r>
            <a:r>
              <a:rPr lang="en-US" sz="2800" dirty="0" smtClean="0"/>
              <a:t> </a:t>
            </a:r>
            <a:r>
              <a:rPr lang="en-US" sz="2800" dirty="0" err="1" smtClean="0"/>
              <a:t>problematiek</a:t>
            </a: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Het </a:t>
            </a:r>
            <a:r>
              <a:rPr lang="en-US" sz="2800" dirty="0" err="1" smtClean="0"/>
              <a:t>niveau</a:t>
            </a:r>
            <a:r>
              <a:rPr lang="en-US" sz="2800" dirty="0" smtClean="0"/>
              <a:t> van </a:t>
            </a:r>
            <a:r>
              <a:rPr lang="en-US" sz="2800" dirty="0" err="1" smtClean="0"/>
              <a:t>functioneren</a:t>
            </a:r>
            <a:r>
              <a:rPr lang="en-US" sz="2800" dirty="0" smtClean="0"/>
              <a:t>, het </a:t>
            </a:r>
            <a:r>
              <a:rPr lang="en-US" sz="2800" dirty="0" err="1" smtClean="0"/>
              <a:t>sociaal</a:t>
            </a:r>
            <a:r>
              <a:rPr lang="en-US" sz="2800" dirty="0" smtClean="0"/>
              <a:t> </a:t>
            </a:r>
            <a:r>
              <a:rPr lang="en-US" sz="2800" dirty="0" err="1" smtClean="0"/>
              <a:t>emotionele</a:t>
            </a:r>
            <a:r>
              <a:rPr lang="en-US" sz="2800" dirty="0" smtClean="0"/>
              <a:t> </a:t>
            </a:r>
            <a:r>
              <a:rPr lang="en-US" sz="2800" dirty="0" err="1" smtClean="0"/>
              <a:t>ontwikkelingsniveau</a:t>
            </a:r>
            <a:r>
              <a:rPr lang="en-US" sz="2800" dirty="0" smtClean="0"/>
              <a:t>, </a:t>
            </a:r>
            <a:r>
              <a:rPr lang="en-US" sz="2800" dirty="0" err="1" smtClean="0"/>
              <a:t>communicatie</a:t>
            </a:r>
            <a:r>
              <a:rPr lang="en-US" sz="2800" dirty="0" smtClean="0"/>
              <a:t> </a:t>
            </a:r>
            <a:r>
              <a:rPr lang="en-US" sz="2800" dirty="0" err="1" smtClean="0"/>
              <a:t>niveau</a:t>
            </a: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………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</a:p>
          <a:p>
            <a:pPr>
              <a:spcBef>
                <a:spcPct val="50000"/>
              </a:spcBef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99592" y="404664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Waarom</a:t>
            </a:r>
            <a:r>
              <a:rPr lang="en-US" sz="2800" dirty="0" smtClean="0"/>
              <a:t> </a:t>
            </a:r>
            <a:r>
              <a:rPr lang="en-US" sz="2800" dirty="0" err="1" smtClean="0"/>
              <a:t>lijkt</a:t>
            </a:r>
            <a:r>
              <a:rPr lang="en-US" sz="2800" dirty="0" smtClean="0"/>
              <a:t> </a:t>
            </a:r>
            <a:r>
              <a:rPr lang="en-US" sz="2800" dirty="0" err="1" smtClean="0"/>
              <a:t>hij</a:t>
            </a:r>
            <a:r>
              <a:rPr lang="en-US" sz="2800" dirty="0" smtClean="0"/>
              <a:t> </a:t>
            </a:r>
            <a:r>
              <a:rPr lang="en-US" sz="2800" dirty="0" err="1" smtClean="0"/>
              <a:t>soms</a:t>
            </a:r>
            <a:r>
              <a:rPr lang="en-US" sz="2800" dirty="0" smtClean="0"/>
              <a:t> </a:t>
            </a:r>
            <a:r>
              <a:rPr lang="en-US" sz="2800" dirty="0" err="1" smtClean="0"/>
              <a:t>niet</a:t>
            </a:r>
            <a:r>
              <a:rPr lang="en-US" sz="2800" dirty="0" smtClean="0"/>
              <a:t> te </a:t>
            </a:r>
            <a:r>
              <a:rPr lang="en-US" sz="2800" dirty="0" err="1" smtClean="0"/>
              <a:t>luisteren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Waarom</a:t>
            </a:r>
            <a:r>
              <a:rPr lang="en-US" sz="2800" dirty="0" smtClean="0"/>
              <a:t> </a:t>
            </a:r>
            <a:r>
              <a:rPr lang="en-US" sz="2800" dirty="0" err="1" smtClean="0"/>
              <a:t>kokhalst</a:t>
            </a:r>
            <a:r>
              <a:rPr lang="en-US" sz="2800" dirty="0" smtClean="0"/>
              <a:t> </a:t>
            </a:r>
            <a:r>
              <a:rPr lang="en-US" sz="2800" dirty="0" err="1" smtClean="0"/>
              <a:t>hij</a:t>
            </a:r>
            <a:r>
              <a:rPr lang="en-US" sz="2800" dirty="0" smtClean="0"/>
              <a:t> </a:t>
            </a:r>
            <a:r>
              <a:rPr lang="en-US" sz="2800" dirty="0" err="1" smtClean="0"/>
              <a:t>als</a:t>
            </a:r>
            <a:r>
              <a:rPr lang="en-US" sz="2800" dirty="0" smtClean="0"/>
              <a:t> we </a:t>
            </a:r>
            <a:r>
              <a:rPr lang="en-US" sz="2800" dirty="0" err="1" smtClean="0"/>
              <a:t>gaan</a:t>
            </a:r>
            <a:r>
              <a:rPr lang="en-US" sz="2800" dirty="0" smtClean="0"/>
              <a:t> </a:t>
            </a:r>
            <a:r>
              <a:rPr lang="en-US" sz="2800" dirty="0" err="1" smtClean="0"/>
              <a:t>eten</a:t>
            </a:r>
            <a:r>
              <a:rPr lang="en-US" sz="2800" dirty="0" smtClean="0"/>
              <a:t>?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Waarom</a:t>
            </a:r>
            <a:r>
              <a:rPr lang="en-US" sz="2800" dirty="0" smtClean="0"/>
              <a:t> is </a:t>
            </a:r>
            <a:r>
              <a:rPr lang="en-US" sz="2800" dirty="0" err="1" smtClean="0"/>
              <a:t>douchen</a:t>
            </a:r>
            <a:r>
              <a:rPr lang="en-US" sz="2800" dirty="0" smtClean="0"/>
              <a:t> </a:t>
            </a:r>
            <a:r>
              <a:rPr lang="en-US" sz="2800" dirty="0" err="1" smtClean="0"/>
              <a:t>zo</a:t>
            </a:r>
            <a:r>
              <a:rPr lang="en-US" sz="2800" dirty="0" smtClean="0"/>
              <a:t> </a:t>
            </a:r>
            <a:r>
              <a:rPr lang="en-US" sz="2800" dirty="0" err="1" smtClean="0"/>
              <a:t>lastig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Waarom</a:t>
            </a:r>
            <a:r>
              <a:rPr lang="en-US" sz="2800" dirty="0" smtClean="0"/>
              <a:t> </a:t>
            </a:r>
            <a:r>
              <a:rPr lang="en-US" sz="2800" dirty="0" err="1" smtClean="0"/>
              <a:t>doet</a:t>
            </a:r>
            <a:r>
              <a:rPr lang="en-US" sz="2800" dirty="0" smtClean="0"/>
              <a:t> </a:t>
            </a:r>
            <a:r>
              <a:rPr lang="en-US" sz="2800" dirty="0" err="1" smtClean="0"/>
              <a:t>hij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 </a:t>
            </a:r>
            <a:r>
              <a:rPr lang="en-US" sz="2800" dirty="0" err="1" smtClean="0"/>
              <a:t>ogen</a:t>
            </a:r>
            <a:r>
              <a:rPr lang="en-US" sz="2800" dirty="0" smtClean="0"/>
              <a:t> </a:t>
            </a:r>
            <a:r>
              <a:rPr lang="en-US" sz="2800" dirty="0" err="1" smtClean="0"/>
              <a:t>zo</a:t>
            </a:r>
            <a:r>
              <a:rPr lang="en-US" sz="2800" dirty="0" smtClean="0"/>
              <a:t> </a:t>
            </a:r>
            <a:r>
              <a:rPr lang="en-US" sz="2800" dirty="0" err="1" smtClean="0"/>
              <a:t>vaak</a:t>
            </a:r>
            <a:r>
              <a:rPr lang="en-US" sz="2800" dirty="0" smtClean="0"/>
              <a:t> </a:t>
            </a:r>
            <a:r>
              <a:rPr lang="en-US" sz="2800" dirty="0" err="1" smtClean="0"/>
              <a:t>dicht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Waarom</a:t>
            </a:r>
            <a:r>
              <a:rPr lang="en-US" sz="2800" dirty="0" smtClean="0"/>
              <a:t> </a:t>
            </a:r>
            <a:r>
              <a:rPr lang="en-US" sz="2800" dirty="0" err="1" smtClean="0"/>
              <a:t>plast</a:t>
            </a:r>
            <a:r>
              <a:rPr lang="en-US" sz="2800" dirty="0" smtClean="0"/>
              <a:t> </a:t>
            </a:r>
            <a:r>
              <a:rPr lang="en-US" sz="2800" dirty="0" err="1" smtClean="0"/>
              <a:t>hij</a:t>
            </a:r>
            <a:r>
              <a:rPr lang="en-US" sz="2800" dirty="0" smtClean="0"/>
              <a:t> </a:t>
            </a:r>
            <a:r>
              <a:rPr lang="en-US" sz="2800" dirty="0" err="1" smtClean="0"/>
              <a:t>opeens</a:t>
            </a:r>
            <a:r>
              <a:rPr lang="en-US" sz="2800" dirty="0" smtClean="0"/>
              <a:t> </a:t>
            </a:r>
            <a:r>
              <a:rPr lang="en-US" sz="2800" dirty="0" err="1" smtClean="0"/>
              <a:t>weer</a:t>
            </a:r>
            <a:r>
              <a:rPr lang="en-US" sz="2800" dirty="0" smtClean="0"/>
              <a:t> in </a:t>
            </a:r>
            <a:r>
              <a:rPr lang="en-US" sz="2800" dirty="0" err="1" smtClean="0"/>
              <a:t>zijn</a:t>
            </a:r>
            <a:r>
              <a:rPr lang="en-US" sz="2800" dirty="0" smtClean="0"/>
              <a:t> </a:t>
            </a:r>
            <a:r>
              <a:rPr lang="en-US" sz="2800" dirty="0" err="1" smtClean="0"/>
              <a:t>broek</a:t>
            </a:r>
            <a:r>
              <a:rPr lang="en-US" sz="2800" dirty="0" smtClean="0"/>
              <a:t>?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83568" y="1988840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 err="1" smtClean="0"/>
              <a:t>Inzicht</a:t>
            </a:r>
            <a:r>
              <a:rPr lang="en-US" sz="3600" dirty="0" smtClean="0"/>
              <a:t> </a:t>
            </a:r>
            <a:r>
              <a:rPr lang="en-US" sz="3600" dirty="0" err="1" smtClean="0"/>
              <a:t>krijgen</a:t>
            </a:r>
            <a:r>
              <a:rPr lang="en-US" sz="3600" dirty="0" smtClean="0"/>
              <a:t> in de </a:t>
            </a:r>
            <a:r>
              <a:rPr lang="en-US" sz="3600" dirty="0" err="1" smtClean="0"/>
              <a:t>prikkelverwerking</a:t>
            </a:r>
            <a:endParaRPr lang="en-US" sz="36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 err="1" smtClean="0"/>
              <a:t>Herkennen</a:t>
            </a:r>
            <a:r>
              <a:rPr lang="en-US" sz="3600" dirty="0" smtClean="0"/>
              <a:t> en </a:t>
            </a:r>
            <a:r>
              <a:rPr lang="en-US" sz="3600" dirty="0" err="1" smtClean="0"/>
              <a:t>begrijpen</a:t>
            </a:r>
            <a:r>
              <a:rPr lang="en-US" sz="3600" dirty="0" smtClean="0"/>
              <a:t> van de </a:t>
            </a:r>
            <a:r>
              <a:rPr lang="en-US" sz="3600" dirty="0" err="1" smtClean="0"/>
              <a:t>zintuiglijke</a:t>
            </a:r>
            <a:r>
              <a:rPr lang="en-US" sz="3600" dirty="0" smtClean="0"/>
              <a:t> </a:t>
            </a:r>
            <a:r>
              <a:rPr lang="en-US" sz="3600" dirty="0" err="1" smtClean="0"/>
              <a:t>signalen</a:t>
            </a:r>
            <a:r>
              <a:rPr lang="en-US" sz="3600" dirty="0" smtClean="0"/>
              <a:t> die </a:t>
            </a:r>
            <a:r>
              <a:rPr lang="en-US" sz="3600" dirty="0" err="1" smtClean="0"/>
              <a:t>een</a:t>
            </a:r>
            <a:r>
              <a:rPr lang="en-US" sz="3600" dirty="0" smtClean="0"/>
              <a:t> </a:t>
            </a:r>
            <a:r>
              <a:rPr lang="en-US" sz="3600" dirty="0" err="1" smtClean="0"/>
              <a:t>cliënt</a:t>
            </a:r>
            <a:r>
              <a:rPr lang="en-US" sz="3600" dirty="0" smtClean="0"/>
              <a:t> </a:t>
            </a:r>
            <a:r>
              <a:rPr lang="en-US" sz="3600" dirty="0" err="1" smtClean="0"/>
              <a:t>laat</a:t>
            </a:r>
            <a:r>
              <a:rPr lang="en-US" sz="3600" dirty="0" smtClean="0"/>
              <a:t> </a:t>
            </a:r>
            <a:r>
              <a:rPr lang="en-US" sz="3600" dirty="0" err="1" smtClean="0"/>
              <a:t>zien</a:t>
            </a:r>
            <a:endParaRPr lang="en-US" sz="3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Doel lezing</a:t>
            </a:r>
            <a:endParaRPr lang="nl-NL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52600" y="908720"/>
            <a:ext cx="5771728" cy="55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600" b="1" dirty="0"/>
              <a:t>Wat is sensorische </a:t>
            </a:r>
            <a:r>
              <a:rPr lang="nl-NL" sz="3600" b="1" dirty="0" smtClean="0"/>
              <a:t>informatieverwerking</a:t>
            </a:r>
            <a:endParaRPr lang="en-US" sz="3600" b="1" dirty="0"/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nl-NL" sz="3600" dirty="0"/>
              <a:t>Waarnemen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nl-NL" sz="3600" dirty="0"/>
              <a:t>Samenvoegen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nl-NL" sz="3600" dirty="0"/>
              <a:t>Herkennen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nl-NL" sz="3600" dirty="0"/>
              <a:t>Verwerken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nl-NL" sz="3600" dirty="0"/>
              <a:t>Selecteren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nl-NL" sz="3600" dirty="0"/>
              <a:t>Adequate reactie geven</a:t>
            </a:r>
            <a:endParaRPr lang="en-US" sz="3600" dirty="0"/>
          </a:p>
        </p:txBody>
      </p:sp>
      <p:pic>
        <p:nvPicPr>
          <p:cNvPr id="8196" name="Picture 4" descr="j0199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724400"/>
            <a:ext cx="14827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52600" y="188640"/>
            <a:ext cx="6477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600" b="1" dirty="0"/>
              <a:t>De </a:t>
            </a:r>
            <a:r>
              <a:rPr lang="nl-NL" sz="3600" b="1" dirty="0" smtClean="0"/>
              <a:t>vertezintuigen</a:t>
            </a:r>
          </a:p>
          <a:p>
            <a:pPr algn="ctr">
              <a:spcBef>
                <a:spcPct val="50000"/>
              </a:spcBef>
            </a:pPr>
            <a:endParaRPr lang="en-US" sz="4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600" dirty="0"/>
              <a:t>Het gehoor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600" dirty="0"/>
              <a:t>De visus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600" dirty="0" smtClean="0"/>
              <a:t>De geur</a:t>
            </a:r>
          </a:p>
          <a:p>
            <a:pPr>
              <a:spcBef>
                <a:spcPct val="50000"/>
              </a:spcBef>
            </a:pPr>
            <a:endParaRPr lang="nl-NL" sz="2800" dirty="0" smtClean="0"/>
          </a:p>
          <a:p>
            <a:pPr>
              <a:spcBef>
                <a:spcPct val="50000"/>
              </a:spcBef>
            </a:pPr>
            <a:r>
              <a:rPr lang="nl-NL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835696" y="476672"/>
            <a:ext cx="6477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600" b="1" dirty="0"/>
              <a:t>De </a:t>
            </a:r>
            <a:r>
              <a:rPr lang="nl-NL" sz="3600" b="1" dirty="0" smtClean="0"/>
              <a:t>vertezintuigen</a:t>
            </a:r>
            <a:endParaRPr lang="en-US" sz="3600" b="1" dirty="0"/>
          </a:p>
          <a:p>
            <a:pPr>
              <a:spcBef>
                <a:spcPct val="50000"/>
              </a:spcBef>
            </a:pPr>
            <a:r>
              <a:rPr lang="en-US" sz="2800" dirty="0" smtClean="0"/>
              <a:t>Op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snelle</a:t>
            </a:r>
            <a:r>
              <a:rPr lang="en-US" sz="2800" dirty="0" smtClean="0"/>
              <a:t> </a:t>
            </a:r>
            <a:r>
              <a:rPr lang="en-US" sz="2800" dirty="0" err="1" smtClean="0"/>
              <a:t>manier</a:t>
            </a:r>
            <a:r>
              <a:rPr lang="en-US" sz="2800" dirty="0" smtClean="0"/>
              <a:t> </a:t>
            </a:r>
            <a:r>
              <a:rPr lang="en-US" sz="2800" dirty="0" err="1" smtClean="0"/>
              <a:t>krijg</a:t>
            </a:r>
            <a:r>
              <a:rPr lang="en-US" sz="2800" dirty="0" smtClean="0"/>
              <a:t> je informatie </a:t>
            </a:r>
            <a:r>
              <a:rPr lang="en-US" sz="2800" dirty="0" err="1" smtClean="0"/>
              <a:t>uit</a:t>
            </a:r>
            <a:r>
              <a:rPr lang="en-US" sz="2800" dirty="0" smtClean="0"/>
              <a:t> je </a:t>
            </a:r>
            <a:r>
              <a:rPr lang="en-US" sz="2800" dirty="0" err="1" smtClean="0"/>
              <a:t>omgeving</a:t>
            </a:r>
            <a:endParaRPr lang="en-US" sz="2800" dirty="0" smtClean="0"/>
          </a:p>
          <a:p>
            <a:pPr>
              <a:spcBef>
                <a:spcPct val="50000"/>
              </a:spcBef>
            </a:pPr>
            <a:r>
              <a:rPr lang="en-US" sz="2800" dirty="0" err="1" smtClean="0"/>
              <a:t>Als</a:t>
            </a:r>
            <a:r>
              <a:rPr lang="en-US" sz="2800" dirty="0" smtClean="0"/>
              <a:t> je de informatie </a:t>
            </a:r>
            <a:r>
              <a:rPr lang="en-US" sz="2800" dirty="0" err="1" smtClean="0"/>
              <a:t>niet</a:t>
            </a:r>
            <a:r>
              <a:rPr lang="en-US" sz="2800" dirty="0" smtClean="0"/>
              <a:t> </a:t>
            </a:r>
            <a:r>
              <a:rPr lang="en-US" sz="2800" dirty="0" err="1" smtClean="0"/>
              <a:t>snel</a:t>
            </a:r>
            <a:r>
              <a:rPr lang="en-US" sz="2800" dirty="0" smtClean="0"/>
              <a:t> </a:t>
            </a:r>
            <a:r>
              <a:rPr lang="en-US" sz="2800" dirty="0" err="1" smtClean="0"/>
              <a:t>genoeg</a:t>
            </a:r>
            <a:r>
              <a:rPr lang="en-US" sz="2800" dirty="0" smtClean="0"/>
              <a:t> </a:t>
            </a:r>
            <a:r>
              <a:rPr lang="en-US" sz="2800" dirty="0" err="1" smtClean="0"/>
              <a:t>kunt</a:t>
            </a:r>
            <a:r>
              <a:rPr lang="en-US" sz="2800" dirty="0" smtClean="0"/>
              <a:t> </a:t>
            </a:r>
            <a:r>
              <a:rPr lang="en-US" sz="2800" dirty="0" err="1" smtClean="0"/>
              <a:t>verwerken</a:t>
            </a:r>
            <a:r>
              <a:rPr lang="en-US" sz="2800" dirty="0" smtClean="0"/>
              <a:t> en </a:t>
            </a:r>
            <a:r>
              <a:rPr lang="en-US" sz="2800" dirty="0" err="1" smtClean="0"/>
              <a:t>begrijpen</a:t>
            </a:r>
            <a:r>
              <a:rPr lang="en-US" sz="2800" dirty="0" smtClean="0"/>
              <a:t> </a:t>
            </a:r>
            <a:r>
              <a:rPr lang="en-US" sz="2800" dirty="0" err="1" smtClean="0"/>
              <a:t>ervaar</a:t>
            </a:r>
            <a:r>
              <a:rPr lang="en-US" sz="2800" dirty="0" smtClean="0"/>
              <a:t> je de informatie </a:t>
            </a:r>
            <a:r>
              <a:rPr lang="en-US" sz="2800" dirty="0" err="1" smtClean="0"/>
              <a:t>als</a:t>
            </a:r>
            <a:r>
              <a:rPr lang="en-US" sz="2800" dirty="0" smtClean="0"/>
              <a:t> ‘</a:t>
            </a:r>
            <a:r>
              <a:rPr lang="en-US" sz="2800" dirty="0" err="1" smtClean="0"/>
              <a:t>waarschuwend</a:t>
            </a:r>
            <a:r>
              <a:rPr lang="en-US" sz="2800" dirty="0" smtClean="0"/>
              <a:t>’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Je </a:t>
            </a:r>
            <a:r>
              <a:rPr lang="en-US" sz="2800" dirty="0" err="1" smtClean="0"/>
              <a:t>ervaart</a:t>
            </a:r>
            <a:r>
              <a:rPr lang="en-US" sz="2800" dirty="0" smtClean="0"/>
              <a:t> de </a:t>
            </a:r>
            <a:r>
              <a:rPr lang="en-US" sz="2800" dirty="0" err="1" smtClean="0"/>
              <a:t>omgeving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als</a:t>
            </a:r>
            <a:r>
              <a:rPr lang="en-US" sz="2800" dirty="0" smtClean="0"/>
              <a:t> </a:t>
            </a:r>
            <a:r>
              <a:rPr lang="en-US" sz="2800" dirty="0" err="1" smtClean="0"/>
              <a:t>onveilig</a:t>
            </a:r>
            <a:r>
              <a:rPr lang="en-US" sz="2800" dirty="0" smtClean="0"/>
              <a:t>.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geeft</a:t>
            </a:r>
            <a:r>
              <a:rPr lang="en-US" sz="2800" dirty="0" smtClean="0"/>
              <a:t> spanning.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52600" y="188640"/>
            <a:ext cx="6477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600" b="1" dirty="0" smtClean="0"/>
              <a:t>De nabijheidzintuigen</a:t>
            </a:r>
            <a:endParaRPr lang="en-US" sz="36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600" dirty="0" smtClean="0"/>
              <a:t>De </a:t>
            </a:r>
            <a:r>
              <a:rPr lang="nl-NL" sz="3600" dirty="0"/>
              <a:t>tast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600" dirty="0"/>
              <a:t>Het evenwicht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600" dirty="0"/>
              <a:t>Het houdingsgevoel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3600" dirty="0"/>
              <a:t>De smaak </a:t>
            </a:r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52600" y="482600"/>
            <a:ext cx="6477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600" b="1" dirty="0"/>
              <a:t>De </a:t>
            </a:r>
            <a:r>
              <a:rPr lang="nl-NL" sz="3600" b="1" dirty="0" smtClean="0"/>
              <a:t>nabijheidszintuigen</a:t>
            </a:r>
          </a:p>
          <a:p>
            <a:pPr>
              <a:spcBef>
                <a:spcPct val="50000"/>
              </a:spcBef>
            </a:pPr>
            <a:r>
              <a:rPr lang="nl-NL" sz="2800" dirty="0" smtClean="0"/>
              <a:t>De informatie is direct en lijfelijk</a:t>
            </a:r>
          </a:p>
          <a:p>
            <a:pPr>
              <a:spcBef>
                <a:spcPct val="50000"/>
              </a:spcBef>
            </a:pPr>
            <a:r>
              <a:rPr lang="nl-NL" sz="2800" dirty="0" smtClean="0"/>
              <a:t>Je voelt, ervaart en leert door deze zintuigen over je lijf, het materiaal en de omgeving</a:t>
            </a:r>
          </a:p>
          <a:p>
            <a:pPr>
              <a:spcBef>
                <a:spcPct val="50000"/>
              </a:spcBef>
            </a:pPr>
            <a:r>
              <a:rPr lang="nl-NL" sz="2800" dirty="0" smtClean="0"/>
              <a:t>Als je de informatie in de vertezintuigen onvoldoende snel begrijpt, helpt het om de informatie voelend aan te bieden.</a:t>
            </a:r>
          </a:p>
          <a:p>
            <a:pPr>
              <a:spcBef>
                <a:spcPct val="50000"/>
              </a:spcBef>
            </a:pPr>
            <a:endParaRPr lang="en-US" sz="44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650</Words>
  <Application>Microsoft Office PowerPoint</Application>
  <PresentationFormat>Diavoorstelling (4:3)</PresentationFormat>
  <Paragraphs>118</Paragraphs>
  <Slides>20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Office-thema</vt:lpstr>
      <vt:lpstr>Dia 1</vt:lpstr>
      <vt:lpstr>Dia 2</vt:lpstr>
      <vt:lpstr>Dia 3</vt:lpstr>
      <vt:lpstr>Doel lezing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Christine</dc:creator>
  <cp:lastModifiedBy>Gebruiker</cp:lastModifiedBy>
  <cp:revision>27</cp:revision>
  <dcterms:created xsi:type="dcterms:W3CDTF">2012-03-30T09:08:46Z</dcterms:created>
  <dcterms:modified xsi:type="dcterms:W3CDTF">2013-12-04T09:30:19Z</dcterms:modified>
</cp:coreProperties>
</file>