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57" r:id="rId3"/>
    <p:sldId id="261" r:id="rId4"/>
    <p:sldId id="262" r:id="rId5"/>
    <p:sldId id="259" r:id="rId6"/>
    <p:sldId id="263" r:id="rId7"/>
    <p:sldId id="258" r:id="rId8"/>
    <p:sldId id="260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5" autoAdjust="0"/>
    <p:restoredTop sz="94660"/>
  </p:normalViewPr>
  <p:slideViewPr>
    <p:cSldViewPr>
      <p:cViewPr>
        <p:scale>
          <a:sx n="63" d="100"/>
          <a:sy n="63" d="100"/>
        </p:scale>
        <p:origin x="-2208" y="-6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endParaRPr lang="nl-NL"/>
          </a:p>
        </p:txBody>
      </p:sp>
      <p:sp>
        <p:nvSpPr>
          <p:cNvPr id="3" name="Tijdelijke aanduiding voor datum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fld id="{BC34E26B-27A0-4974-9282-0BBE49A99F2F}" type="datetime1">
              <a:rPr lang="nl-NL"/>
              <a:pPr lvl="0"/>
              <a:t>11-3-2014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Tijdelijke aanduiding voor notities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fld id="{1D04539D-16AF-4223-B969-83196CEAC9AD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004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  <a:ea typeface=""/>
        <a:cs typeface="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  <a:ea typeface=""/>
        <a:cs typeface="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  <a:ea typeface=""/>
        <a:cs typeface="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  <a:ea typeface=""/>
        <a:cs typeface="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  <a:ea typeface=""/>
        <a:cs typeface="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4361FB-7629-4656-AD7A-25CC1A66B026}" type="datetime1">
              <a:rPr lang="nl-NL" smtClean="0"/>
              <a:pPr lvl="0"/>
              <a:t>11-3-2014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47E1D53F-61B4-4D6A-A0BF-22D547AABBD1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nl-NL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527597E-2897-46C0-8A04-1795E4AFA29E}" type="datetime1">
              <a:rPr lang="nl-NL" smtClean="0"/>
              <a:pPr lvl="0"/>
              <a:t>11-3-2014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3D2AF01-C9B6-4F28-AA27-A94D19DADEF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796FEE8-112F-4F14-A56F-BDFA4086CC4A}" type="datetime1">
              <a:rPr lang="nl-NL" smtClean="0"/>
              <a:pPr lvl="0"/>
              <a:t>11-3-2014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F8117A6-0F5B-4A49-830D-0C401D86615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534EC2A-BE87-468B-994F-330EA7A14376}" type="datetime1">
              <a:rPr lang="nl-NL" smtClean="0"/>
              <a:pPr lvl="0"/>
              <a:t>11-3-2014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C22A1BD-0028-4561-9D8F-319EC6759C6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F23C8CE-2518-418F-A773-FCE4B1F1049B}" type="datetime1">
              <a:rPr lang="nl-NL" smtClean="0"/>
              <a:pPr lvl="0"/>
              <a:t>11-3-2014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652756E-7B65-4375-B729-86A6DA40DC3D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74FC2C8-9725-4843-B71E-16AD43DC4077}" type="datetime1">
              <a:rPr lang="nl-NL" smtClean="0"/>
              <a:pPr lvl="0"/>
              <a:t>11-3-2014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F4C0A64-78D7-442A-8EBF-BDB0ACB1D93B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A643652-E3E4-4425-8197-079F7347A596}" type="datetime1">
              <a:rPr lang="nl-NL" smtClean="0"/>
              <a:pPr lvl="0"/>
              <a:t>11-3-2014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CE7FB2D-70F9-47DF-A9BB-24201310F69A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332C7D9-F658-4822-8D4C-1693A5B7B82C}" type="datetime1">
              <a:rPr lang="nl-NL" smtClean="0"/>
              <a:pPr lvl="0"/>
              <a:t>11-3-2014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572FD7B-3D1D-4201-9951-AA0CA1F59B4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FAA12AA-A29C-4643-B6E3-119799702D87}" type="datetime1">
              <a:rPr lang="nl-NL" smtClean="0"/>
              <a:pPr lvl="0"/>
              <a:t>11-3-2014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27364F9-903F-4E58-94F6-921D4A3024F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C44DA83-C0F3-4D6F-B80E-C5991B7C6CF1}" type="datetime1">
              <a:rPr lang="nl-NL" smtClean="0"/>
              <a:pPr lvl="0"/>
              <a:t>11-3-2014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3FE12CE-D89D-4B5A-9F31-EC3E62AFE5E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20365D6-4D0C-4F7D-9340-EAD4961AD970}" type="datetime1">
              <a:rPr lang="nl-NL" smtClean="0"/>
              <a:pPr lvl="0"/>
              <a:t>11-3-2014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5EED1A4-0D66-409E-8E1D-88F962E3AC7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lvl="0"/>
            <a:fld id="{15620683-C3EF-486D-9219-2C5DF3A2C3DA}" type="datetime1">
              <a:rPr lang="nl-NL" smtClean="0"/>
              <a:pPr lvl="0"/>
              <a:t>11-3-2014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lvl="0"/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lvl="0"/>
            <a:fld id="{2767367B-767E-4B75-A705-0FF5EB8CF0E6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1043604" y="980730"/>
            <a:ext cx="7414595" cy="974530"/>
          </a:xfrm>
        </p:spPr>
        <p:txBody>
          <a:bodyPr/>
          <a:lstStyle/>
          <a:p>
            <a:pPr lvl="0"/>
            <a:r>
              <a:rPr lang="nl-NL" sz="3200">
                <a:solidFill>
                  <a:srgbClr val="FF7605"/>
                </a:solidFill>
                <a:latin typeface="Verdana" pitchFamily="34"/>
                <a:ea typeface="Verdana" pitchFamily="34"/>
                <a:cs typeface="Verdana" pitchFamily="34"/>
              </a:rPr>
              <a:t>Van de Ven loopbaanadvies</a:t>
            </a:r>
          </a:p>
        </p:txBody>
      </p:sp>
      <p:pic>
        <p:nvPicPr>
          <p:cNvPr id="5" name="Picture 2" descr="C:\Users\Elsbeth\Desktop\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203847" y="2263386"/>
            <a:ext cx="3139144" cy="37875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5"/>
          <p:cNvSpPr txBox="1">
            <a:spLocks noGrp="1"/>
          </p:cNvSpPr>
          <p:nvPr>
            <p:ph type="title"/>
          </p:nvPr>
        </p:nvSpPr>
        <p:spPr>
          <a:xfrm>
            <a:off x="179512" y="620688"/>
            <a:ext cx="8964488" cy="796951"/>
          </a:xfrm>
        </p:spPr>
        <p:txBody>
          <a:bodyPr/>
          <a:lstStyle/>
          <a:p>
            <a:pPr lvl="0"/>
            <a:r>
              <a:rPr lang="nl-NL" sz="3200" dirty="0">
                <a:solidFill>
                  <a:srgbClr val="FF7605"/>
                </a:solidFill>
                <a:latin typeface="Verdana" pitchFamily="34"/>
                <a:ea typeface="Verdana" pitchFamily="34"/>
                <a:cs typeface="Verdana" pitchFamily="34"/>
              </a:rPr>
              <a:t>Studie en loopbaanadvies voor mensen met ASS</a:t>
            </a:r>
            <a:endParaRPr lang="nl-NL" sz="3200" dirty="0">
              <a:solidFill>
                <a:srgbClr val="FF7605"/>
              </a:solidFill>
              <a:latin typeface="Verdana" pitchFamily="34"/>
              <a:ea typeface="Verdana" pitchFamily="34"/>
              <a:cs typeface="Verdana" pitchFamily="34"/>
            </a:endParaRPr>
          </a:p>
        </p:txBody>
      </p:sp>
      <p:sp>
        <p:nvSpPr>
          <p:cNvPr id="3" name="Tijdelijke aanduiding voor inhoud 2"/>
          <p:cNvSpPr txBox="1">
            <a:spLocks noGrp="1"/>
          </p:cNvSpPr>
          <p:nvPr>
            <p:ph idx="1"/>
          </p:nvPr>
        </p:nvSpPr>
        <p:spPr>
          <a:xfrm>
            <a:off x="323528" y="1772816"/>
            <a:ext cx="8820472" cy="4281338"/>
          </a:xfrm>
        </p:spPr>
        <p:txBody>
          <a:bodyPr>
            <a:noAutofit/>
          </a:bodyPr>
          <a:lstStyle/>
          <a:p>
            <a:pPr marL="0" lvl="0" indent="0">
              <a:lnSpc>
                <a:spcPct val="80000"/>
              </a:lnSpc>
              <a:spcBef>
                <a:spcPts val="500"/>
              </a:spcBef>
              <a:buNone/>
            </a:pPr>
            <a:endParaRPr lang="nl-NL" sz="2800" b="1" dirty="0" smtClean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lnSpc>
                <a:spcPct val="80000"/>
              </a:lnSpc>
              <a:spcBef>
                <a:spcPts val="500"/>
              </a:spcBef>
              <a:buNone/>
            </a:pPr>
            <a:r>
              <a:rPr lang="nl-NL" sz="2800" b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Stap </a:t>
            </a:r>
            <a:r>
              <a:rPr lang="nl-NL" sz="28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  </a:t>
            </a:r>
            <a:r>
              <a:rPr lang="nl-NL" sz="2800" b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Informatie verzamelen</a:t>
            </a:r>
          </a:p>
          <a:p>
            <a:pPr marL="0" lvl="0" indent="0">
              <a:lnSpc>
                <a:spcPct val="80000"/>
              </a:lnSpc>
              <a:spcBef>
                <a:spcPts val="500"/>
              </a:spcBef>
              <a:buNone/>
            </a:pPr>
            <a:endParaRPr lang="nl-NL" sz="28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lnSpc>
                <a:spcPct val="150000"/>
              </a:lnSpc>
              <a:spcBef>
                <a:spcPts val="500"/>
              </a:spcBef>
            </a:pPr>
            <a:r>
              <a:rPr lang="nl-NL" sz="2800" i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1.1 Persoonlijk functioneren</a:t>
            </a:r>
          </a:p>
          <a:p>
            <a:pPr lvl="0">
              <a:lnSpc>
                <a:spcPct val="150000"/>
              </a:lnSpc>
              <a:spcBef>
                <a:spcPts val="500"/>
              </a:spcBef>
            </a:pPr>
            <a:r>
              <a:rPr lang="nl-NL" sz="2800" i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1.2 Beroepsinteresse</a:t>
            </a:r>
          </a:p>
          <a:p>
            <a:pPr lvl="0">
              <a:lnSpc>
                <a:spcPct val="150000"/>
              </a:lnSpc>
              <a:spcBef>
                <a:spcPts val="500"/>
              </a:spcBef>
            </a:pPr>
            <a:r>
              <a:rPr lang="nl-NL" sz="2800" i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1.3 Gesprekken over de resultaten</a:t>
            </a:r>
            <a:r>
              <a:rPr lang="nl-NL" sz="28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lvl="0" indent="0">
              <a:lnSpc>
                <a:spcPct val="150000"/>
              </a:lnSpc>
              <a:spcBef>
                <a:spcPts val="500"/>
              </a:spcBef>
              <a:buNone/>
            </a:pPr>
            <a:r>
              <a:rPr lang="nl-NL" sz="28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nl-NL" sz="28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lnSpc>
                <a:spcPct val="150000"/>
              </a:lnSpc>
              <a:spcBef>
                <a:spcPts val="500"/>
              </a:spcBef>
              <a:buNone/>
            </a:pPr>
            <a:r>
              <a:rPr lang="nl-NL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nl-NL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lnSpc>
                <a:spcPct val="80000"/>
              </a:lnSpc>
              <a:spcBef>
                <a:spcPts val="500"/>
              </a:spcBef>
            </a:pPr>
            <a:endParaRPr lang="nl-NL" sz="900" dirty="0"/>
          </a:p>
          <a:p>
            <a:pPr lvl="0">
              <a:lnSpc>
                <a:spcPct val="80000"/>
              </a:lnSpc>
              <a:spcBef>
                <a:spcPts val="500"/>
              </a:spcBef>
            </a:pPr>
            <a:endParaRPr lang="nl-NL" sz="900" dirty="0"/>
          </a:p>
          <a:p>
            <a:pPr lvl="0">
              <a:lnSpc>
                <a:spcPct val="80000"/>
              </a:lnSpc>
              <a:spcBef>
                <a:spcPts val="500"/>
              </a:spcBef>
            </a:pPr>
            <a:endParaRPr lang="nl-NL" sz="900" dirty="0"/>
          </a:p>
          <a:p>
            <a:pPr lvl="0">
              <a:lnSpc>
                <a:spcPct val="80000"/>
              </a:lnSpc>
              <a:spcBef>
                <a:spcPts val="500"/>
              </a:spcBef>
            </a:pPr>
            <a:endParaRPr lang="nl-NL" sz="900" dirty="0">
              <a:latin typeface="Verdana" pitchFamily="34"/>
              <a:ea typeface="Verdana" pitchFamily="34"/>
              <a:cs typeface="Verdana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nl-NL" sz="3200" dirty="0">
                <a:solidFill>
                  <a:srgbClr val="FF7605"/>
                </a:solidFill>
                <a:latin typeface="Verdana" pitchFamily="34"/>
                <a:ea typeface="Verdana" pitchFamily="34"/>
                <a:cs typeface="Verdana" pitchFamily="34"/>
              </a:rPr>
              <a:t>Studie en loopbaanadvies voor mensen met ASS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lnSpc>
                <a:spcPct val="150000"/>
              </a:lnSpc>
              <a:spcBef>
                <a:spcPts val="500"/>
              </a:spcBef>
              <a:buNone/>
            </a:pPr>
            <a:r>
              <a:rPr lang="nl-NL" sz="28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Resultaat stap 1</a:t>
            </a:r>
            <a:endParaRPr lang="nl-NL" sz="28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lnSpc>
                <a:spcPct val="150000"/>
              </a:lnSpc>
              <a:spcBef>
                <a:spcPts val="500"/>
              </a:spcBef>
            </a:pPr>
            <a:r>
              <a:rPr lang="nl-NL" sz="28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Gedetailleerd beeld beroepeninteresse, </a:t>
            </a:r>
            <a:r>
              <a:rPr lang="nl-NL" sz="28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kwaliteiten &amp; aandachtspunten</a:t>
            </a:r>
            <a:r>
              <a:rPr lang="nl-NL" sz="28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>
              <a:lnSpc>
                <a:spcPct val="150000"/>
              </a:lnSpc>
              <a:spcBef>
                <a:spcPts val="500"/>
              </a:spcBef>
            </a:pPr>
            <a:r>
              <a:rPr lang="nl-NL" sz="28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Overzicht taken die goed passen &amp; taken die vermeden worden. </a:t>
            </a:r>
          </a:p>
        </p:txBody>
      </p:sp>
    </p:spTree>
    <p:extLst>
      <p:ext uri="{BB962C8B-B14F-4D97-AF65-F5344CB8AC3E}">
        <p14:creationId xmlns:p14="http://schemas.microsoft.com/office/powerpoint/2010/main" val="531245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nl-NL" sz="3200" dirty="0" smtClean="0">
                <a:solidFill>
                  <a:srgbClr val="FF7605"/>
                </a:solidFill>
                <a:latin typeface="Verdana" pitchFamily="34"/>
                <a:ea typeface="Verdana" pitchFamily="34"/>
                <a:cs typeface="Verdana" pitchFamily="34"/>
              </a:rPr>
              <a:t>Studie en loopbaanadvies voor mensen met ASS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467544" y="2519777"/>
            <a:ext cx="8208912" cy="2741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Overzicht van randvoorwaarden voor goed functioneren.</a:t>
            </a:r>
          </a:p>
          <a:p>
            <a:pPr marL="457200" lvl="0" indent="-457200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Inschatting voor begeleiding en aanpassingen werkplek/studieplek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764789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3999" cy="1556792"/>
          </a:xfrm>
        </p:spPr>
        <p:txBody>
          <a:bodyPr/>
          <a:lstStyle/>
          <a:p>
            <a:pPr lvl="0"/>
            <a:r>
              <a:rPr lang="nl-NL" sz="3200" dirty="0">
                <a:solidFill>
                  <a:srgbClr val="FF7605"/>
                </a:solidFill>
                <a:latin typeface="Verdana" pitchFamily="34"/>
                <a:ea typeface="Verdana" pitchFamily="34"/>
                <a:cs typeface="Verdana" pitchFamily="34"/>
              </a:rPr>
              <a:t>Studie en loopbaanadvies voor mensen met ASS</a:t>
            </a:r>
            <a:endParaRPr lang="nl-NL" sz="3200" dirty="0">
              <a:latin typeface="Verdana" pitchFamily="34"/>
              <a:ea typeface="Verdana" pitchFamily="34"/>
              <a:cs typeface="Verdana" pitchFamily="34"/>
            </a:endParaRPr>
          </a:p>
        </p:txBody>
      </p:sp>
      <p:sp>
        <p:nvSpPr>
          <p:cNvPr id="3" name="Ondertitel 2"/>
          <p:cNvSpPr txBox="1"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80000"/>
              </a:lnSpc>
              <a:spcBef>
                <a:spcPts val="300"/>
              </a:spcBef>
            </a:pPr>
            <a:r>
              <a:rPr lang="nl-NL" sz="1300" b="1" dirty="0"/>
              <a:t> </a:t>
            </a:r>
            <a:endParaRPr lang="nl-NL" sz="1300" dirty="0"/>
          </a:p>
          <a:p>
            <a:pPr lvl="0">
              <a:lnSpc>
                <a:spcPct val="80000"/>
              </a:lnSpc>
              <a:spcBef>
                <a:spcPts val="300"/>
              </a:spcBef>
            </a:pPr>
            <a:r>
              <a:rPr lang="nl-NL" sz="1300" b="1" dirty="0"/>
              <a:t> </a:t>
            </a:r>
            <a:endParaRPr lang="nl-NL" sz="1300" dirty="0"/>
          </a:p>
          <a:p>
            <a:pPr lvl="0">
              <a:lnSpc>
                <a:spcPct val="80000"/>
              </a:lnSpc>
              <a:spcBef>
                <a:spcPts val="300"/>
              </a:spcBef>
            </a:pPr>
            <a:r>
              <a:rPr lang="nl-NL" sz="1300" b="1" dirty="0"/>
              <a:t> </a:t>
            </a:r>
            <a:endParaRPr lang="nl-NL" sz="1300" dirty="0"/>
          </a:p>
          <a:p>
            <a:pPr lvl="0">
              <a:lnSpc>
                <a:spcPct val="80000"/>
              </a:lnSpc>
              <a:spcBef>
                <a:spcPts val="300"/>
              </a:spcBef>
            </a:pPr>
            <a:r>
              <a:rPr lang="nl-NL" sz="1300" b="1" dirty="0"/>
              <a:t> </a:t>
            </a:r>
            <a:endParaRPr lang="nl-NL" sz="1300" dirty="0"/>
          </a:p>
        </p:txBody>
      </p:sp>
      <p:sp>
        <p:nvSpPr>
          <p:cNvPr id="8" name="Tekstvak 7"/>
          <p:cNvSpPr txBox="1"/>
          <p:nvPr/>
        </p:nvSpPr>
        <p:spPr>
          <a:xfrm>
            <a:off x="395536" y="1988840"/>
            <a:ext cx="87484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sz="2800" b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Stap 2 : </a:t>
            </a:r>
          </a:p>
          <a:p>
            <a:pPr>
              <a:lnSpc>
                <a:spcPct val="150000"/>
              </a:lnSpc>
            </a:pPr>
            <a:r>
              <a:rPr lang="nl-NL" sz="2800" b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Vertaalslag van studie naar beroepskeuze </a:t>
            </a:r>
            <a:endParaRPr lang="nl-NL" sz="2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i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Een voorbeeld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1600200"/>
          </a:xfrm>
        </p:spPr>
        <p:txBody>
          <a:bodyPr/>
          <a:lstStyle/>
          <a:p>
            <a:r>
              <a:rPr lang="nl-NL" sz="3200" dirty="0">
                <a:solidFill>
                  <a:srgbClr val="FF7605"/>
                </a:solidFill>
                <a:latin typeface="Verdana" pitchFamily="34"/>
                <a:ea typeface="Verdana" pitchFamily="34"/>
                <a:cs typeface="Verdana" pitchFamily="34"/>
              </a:rPr>
              <a:t>Studie en loopbaanadvies voor mensen met ASS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467544" y="2759586"/>
            <a:ext cx="88569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nl-NL" sz="28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Stap 3  :  </a:t>
            </a:r>
            <a:r>
              <a:rPr lang="nl-NL" sz="2800" b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Nazorg</a:t>
            </a:r>
            <a:endParaRPr lang="nl-NL" sz="28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i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Studiebegeleiding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i="1" dirty="0" err="1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Jobcoaching</a:t>
            </a:r>
            <a:endParaRPr lang="nl-NL" sz="2800" i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550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043604" y="836712"/>
            <a:ext cx="6840763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u="none" strike="noStrike" kern="1200" cap="none" spc="0" dirty="0">
                <a:solidFill>
                  <a:srgbClr val="FF7605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Van </a:t>
            </a:r>
            <a:r>
              <a:rPr lang="en-US" sz="2800" b="1" u="none" strike="noStrike" kern="1200" cap="none" spc="0" dirty="0" err="1">
                <a:solidFill>
                  <a:srgbClr val="FF7605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studie</a:t>
            </a:r>
            <a:r>
              <a:rPr lang="en-US" sz="2800" b="1" u="none" strike="noStrike" kern="1200" cap="none" spc="0" dirty="0">
                <a:solidFill>
                  <a:srgbClr val="FF7605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 </a:t>
            </a:r>
            <a:r>
              <a:rPr lang="en-US" sz="2800" b="1" u="none" strike="noStrike" kern="1200" cap="none" spc="0" dirty="0" err="1">
                <a:solidFill>
                  <a:srgbClr val="FF7605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naar</a:t>
            </a:r>
            <a:r>
              <a:rPr lang="en-US" sz="2800" b="1" u="none" strike="noStrike" kern="1200" cap="none" spc="0" dirty="0">
                <a:solidFill>
                  <a:srgbClr val="FF7605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 </a:t>
            </a:r>
            <a:r>
              <a:rPr lang="en-US" sz="2800" b="1" u="none" strike="noStrike" kern="1200" cap="none" spc="0" dirty="0" err="1" smtClean="0">
                <a:solidFill>
                  <a:srgbClr val="FF7605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p</a:t>
            </a:r>
            <a:r>
              <a:rPr lang="en-US" sz="2800" b="1" u="none" strike="noStrike" kern="1200" cap="none" spc="0" dirty="0" err="1" smtClean="0">
                <a:solidFill>
                  <a:srgbClr val="C8434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ASS</a:t>
            </a:r>
            <a:r>
              <a:rPr lang="en-US" sz="2800" b="1" u="none" strike="noStrike" kern="1200" cap="none" spc="0" dirty="0" err="1" smtClean="0">
                <a:solidFill>
                  <a:srgbClr val="FF7605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end</a:t>
            </a:r>
            <a:r>
              <a:rPr lang="en-US" sz="2800" b="1" u="none" strike="noStrike" kern="1200" cap="none" spc="0" dirty="0" smtClean="0">
                <a:solidFill>
                  <a:srgbClr val="FF7605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 </a:t>
            </a:r>
            <a:r>
              <a:rPr lang="en-US" sz="2800" b="1" u="none" strike="noStrike" kern="1200" cap="none" spc="0" dirty="0" err="1">
                <a:solidFill>
                  <a:srgbClr val="FF7605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werk</a:t>
            </a:r>
            <a:endParaRPr lang="nl-NL" sz="2800" b="1" u="none" strike="noStrike" kern="1200" cap="none" spc="0" dirty="0">
              <a:solidFill>
                <a:srgbClr val="FF7605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755577" y="1484784"/>
            <a:ext cx="7992889" cy="521681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2800" b="1" i="0" u="none" strike="noStrike" kern="1200" cap="none" spc="0" baseline="0" dirty="0" smtClean="0">
              <a:solidFill>
                <a:schemeClr val="tx2">
                  <a:lumMod val="50000"/>
                </a:schemeClr>
              </a:solidFill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marR="0" lvl="0" indent="-28575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800" i="0" u="none" strike="noStrike" kern="1200" cap="none" spc="0" baseline="0" dirty="0" smtClean="0">
                <a:solidFill>
                  <a:schemeClr val="tx2">
                    <a:lumMod val="50000"/>
                  </a:schemeClr>
                </a:solidFill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Bij </a:t>
            </a:r>
            <a:r>
              <a:rPr lang="nl-NL" sz="2800" i="0" u="none" strike="noStrike" kern="1200" cap="none" spc="0" baseline="0" dirty="0">
                <a:solidFill>
                  <a:schemeClr val="tx2">
                    <a:lumMod val="50000"/>
                  </a:schemeClr>
                </a:solidFill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voor bedrijf of organisatie wil ik werken </a:t>
            </a:r>
            <a:r>
              <a:rPr lang="nl-NL" sz="2800" i="0" u="none" strike="noStrike" kern="1200" cap="none" spc="0" baseline="0" dirty="0" smtClean="0">
                <a:solidFill>
                  <a:schemeClr val="tx2">
                    <a:lumMod val="50000"/>
                  </a:schemeClr>
                </a:solidFill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</a:t>
            </a:r>
            <a:r>
              <a:rPr lang="nl-NL" sz="2800" i="0" u="none" strike="noStrike" kern="1200" cap="none" spc="0" baseline="0" dirty="0">
                <a:solidFill>
                  <a:schemeClr val="tx2">
                    <a:lumMod val="50000"/>
                  </a:schemeClr>
                </a:solidFill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past dit bij </a:t>
            </a:r>
            <a:r>
              <a:rPr lang="nl-NL" sz="2800" i="0" u="none" strike="noStrike" kern="1200" cap="none" spc="0" baseline="0" dirty="0" smtClean="0">
                <a:solidFill>
                  <a:schemeClr val="tx2">
                    <a:lumMod val="50000"/>
                  </a:schemeClr>
                </a:solidFill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mij ?</a:t>
            </a:r>
            <a:endParaRPr lang="nl-NL" sz="2800" i="0" u="none" strike="noStrike" kern="1200" cap="none" spc="0" baseline="0" dirty="0">
              <a:solidFill>
                <a:schemeClr val="tx2">
                  <a:lumMod val="50000"/>
                </a:schemeClr>
              </a:solidFill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lvl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2800" i="0" u="none" strike="noStrike" kern="1200" cap="none" spc="0" baseline="0" dirty="0">
              <a:solidFill>
                <a:schemeClr val="tx2">
                  <a:lumMod val="50000"/>
                </a:schemeClr>
              </a:solidFill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marR="0" lvl="0" indent="-28575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800" i="0" u="none" strike="noStrike" kern="1200" cap="none" spc="0" baseline="0" dirty="0">
                <a:solidFill>
                  <a:schemeClr val="tx2">
                    <a:lumMod val="50000"/>
                  </a:schemeClr>
                </a:solidFill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is een passende werkomgeving voor mij</a:t>
            </a:r>
            <a:r>
              <a:rPr lang="nl-NL" sz="2800" i="0" u="none" strike="noStrike" kern="1200" cap="none" spc="0" baseline="0" dirty="0" smtClean="0">
                <a:solidFill>
                  <a:schemeClr val="tx2">
                    <a:lumMod val="50000"/>
                  </a:schemeClr>
                </a:solidFill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400" b="1" i="0" u="none" strike="noStrike" kern="1200" cap="none" spc="0" baseline="0" dirty="0">
              <a:solidFill>
                <a:schemeClr val="tx2">
                  <a:lumMod val="50000"/>
                </a:schemeClr>
              </a:solidFill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2000" b="0" i="0" u="none" strike="noStrike" kern="1200" cap="none" spc="0" baseline="0" dirty="0">
              <a:solidFill>
                <a:srgbClr val="4D5B6B"/>
              </a:solidFill>
              <a:uFillTx/>
              <a:latin typeface="Calibri"/>
              <a:ea typeface="Verdana" pitchFamily="34"/>
              <a:cs typeface="Verdana" pitchFamily="34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2000" b="0" i="0" u="none" strike="noStrike" kern="1200" cap="none" spc="0" baseline="0" dirty="0">
              <a:solidFill>
                <a:srgbClr val="4D5B6B"/>
              </a:solidFill>
              <a:uFillTx/>
              <a:latin typeface="Calibri"/>
              <a:ea typeface="Verdana" pitchFamily="34"/>
              <a:cs typeface="Verdana" pitchFamily="34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2000" b="0" i="0" u="none" strike="noStrike" kern="1200" cap="none" spc="0" baseline="0" dirty="0">
              <a:solidFill>
                <a:srgbClr val="4D5B6B"/>
              </a:solidFill>
              <a:uFillTx/>
              <a:latin typeface="Calibri"/>
              <a:ea typeface="Verdana" pitchFamily="34"/>
              <a:cs typeface="Verdana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395536" y="1844820"/>
            <a:ext cx="8748464" cy="3970318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 dirty="0">
              <a:solidFill>
                <a:srgbClr val="4D5B6B"/>
              </a:solidFill>
              <a:uFillTx/>
              <a:latin typeface="Calibri"/>
              <a:ea typeface="Verdana" pitchFamily="34"/>
              <a:cs typeface="Verdana" pitchFamily="34"/>
            </a:endParaRPr>
          </a:p>
          <a:p>
            <a:pPr marL="457200" marR="0" lvl="0" indent="-45720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800" i="0" u="none" strike="noStrike" kern="1200" cap="none" spc="0" baseline="0" dirty="0">
                <a:solidFill>
                  <a:schemeClr val="tx2">
                    <a:lumMod val="50000"/>
                  </a:schemeClr>
                </a:solidFill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 vind ik een baan die bij mijn opleiding  past </a:t>
            </a:r>
            <a:r>
              <a:rPr lang="nl-NL" sz="2800" i="0" u="none" strike="noStrike" kern="1200" cap="none" spc="0" baseline="0" dirty="0" smtClean="0">
                <a:solidFill>
                  <a:schemeClr val="tx2">
                    <a:lumMod val="50000"/>
                  </a:schemeClr>
                </a:solidFill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marL="457200" marR="0" lvl="0" indent="-45720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2800" i="0" u="none" strike="noStrike" kern="1200" cap="none" spc="0" baseline="0" dirty="0" smtClean="0">
              <a:solidFill>
                <a:schemeClr val="tx2">
                  <a:lumMod val="50000"/>
                </a:schemeClr>
              </a:solidFill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lvl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8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28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</a:t>
            </a:r>
            <a:r>
              <a:rPr lang="nl-NL" sz="2800" i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Een voorbeeld</a:t>
            </a:r>
            <a:endParaRPr lang="nl-NL" sz="2800" i="1" u="none" strike="noStrike" kern="1200" cap="none" spc="0" baseline="0" dirty="0">
              <a:solidFill>
                <a:schemeClr val="tx2">
                  <a:lumMod val="50000"/>
                </a:schemeClr>
              </a:solidFill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2800" i="0" u="none" strike="noStrike" kern="1200" cap="none" spc="0" baseline="0" dirty="0">
              <a:solidFill>
                <a:schemeClr val="tx2">
                  <a:lumMod val="50000"/>
                </a:schemeClr>
              </a:solidFill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600" i="1" u="none" strike="noStrike" kern="1200" cap="none" spc="0" baseline="0" dirty="0">
              <a:solidFill>
                <a:schemeClr val="tx2">
                  <a:lumMod val="50000"/>
                </a:schemeClr>
              </a:solidFill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hthoek 3"/>
          <p:cNvSpPr/>
          <p:nvPr/>
        </p:nvSpPr>
        <p:spPr>
          <a:xfrm rot="10800009" flipV="1">
            <a:off x="0" y="1203070"/>
            <a:ext cx="8964487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1200" cap="none" spc="0" baseline="0" dirty="0" smtClean="0">
                <a:solidFill>
                  <a:srgbClr val="FF7605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	Van </a:t>
            </a:r>
            <a:r>
              <a:rPr lang="en-US" sz="2800" b="1" i="0" u="none" strike="noStrike" kern="1200" cap="none" spc="0" dirty="0" err="1">
                <a:solidFill>
                  <a:srgbClr val="FF7605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studie</a:t>
            </a:r>
            <a:r>
              <a:rPr lang="en-US" sz="2800" b="1" i="0" u="none" strike="noStrike" kern="1200" cap="none" spc="0" baseline="0" dirty="0">
                <a:solidFill>
                  <a:srgbClr val="FF7605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 </a:t>
            </a:r>
            <a:r>
              <a:rPr lang="en-US" sz="2800" b="1" i="0" u="none" strike="noStrike" kern="1200" cap="none" spc="0" baseline="0" dirty="0" err="1">
                <a:solidFill>
                  <a:srgbClr val="FF7605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naar</a:t>
            </a:r>
            <a:r>
              <a:rPr lang="en-US" sz="2800" b="1" i="0" u="none" strike="noStrike" kern="1200" cap="none" spc="0" baseline="0" dirty="0">
                <a:solidFill>
                  <a:srgbClr val="FF7605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 </a:t>
            </a:r>
            <a:r>
              <a:rPr lang="en-US" sz="2800" b="1" i="0" u="none" strike="noStrike" kern="1200" cap="none" spc="0" baseline="0" dirty="0" err="1">
                <a:solidFill>
                  <a:srgbClr val="FF7605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p</a:t>
            </a:r>
            <a:r>
              <a:rPr lang="en-US" sz="2800" b="1" i="0" u="none" strike="noStrike" kern="1200" cap="none" spc="0" baseline="0" dirty="0" err="1">
                <a:solidFill>
                  <a:srgbClr val="C8434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ASS</a:t>
            </a:r>
            <a:r>
              <a:rPr lang="en-US" sz="2800" b="1" i="0" u="none" strike="noStrike" kern="1200" cap="none" spc="0" baseline="0" dirty="0" err="1">
                <a:solidFill>
                  <a:srgbClr val="FF7605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end</a:t>
            </a:r>
            <a:r>
              <a:rPr lang="en-US" sz="2800" b="1" i="0" u="none" strike="noStrike" kern="1200" cap="none" spc="0" baseline="0" dirty="0">
                <a:solidFill>
                  <a:srgbClr val="FF7605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 </a:t>
            </a:r>
            <a:r>
              <a:rPr lang="en-US" sz="2800" b="1" i="0" u="none" strike="noStrike" kern="1200" cap="none" spc="0" baseline="0" dirty="0" err="1">
                <a:solidFill>
                  <a:srgbClr val="FF7605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werk</a:t>
            </a:r>
            <a:endParaRPr lang="nl-NL" sz="2800" b="0" i="0" u="none" strike="noStrike" kern="1200" cap="none" spc="0" baseline="0" dirty="0">
              <a:solidFill>
                <a:srgbClr val="FF7605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148</Words>
  <Application>Microsoft Office PowerPoint</Application>
  <PresentationFormat>Diavoorstelling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Executive</vt:lpstr>
      <vt:lpstr>Van de Ven loopbaanadvies</vt:lpstr>
      <vt:lpstr>Studie en loopbaanadvies voor mensen met ASS</vt:lpstr>
      <vt:lpstr>Studie en loopbaanadvies voor mensen met ASS</vt:lpstr>
      <vt:lpstr>Studie en loopbaanadvies voor mensen met ASS</vt:lpstr>
      <vt:lpstr>Studie en loopbaanadvies voor mensen met ASS</vt:lpstr>
      <vt:lpstr>Studie en loopbaanadvies voor mensen met ASS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 de Ven loopbaanadvies</dc:title>
  <dc:creator>Elsbeth</dc:creator>
  <cp:lastModifiedBy>Elsbeth</cp:lastModifiedBy>
  <cp:revision>17</cp:revision>
  <dcterms:created xsi:type="dcterms:W3CDTF">2014-02-27T18:18:34Z</dcterms:created>
  <dcterms:modified xsi:type="dcterms:W3CDTF">2014-03-11T21:05:31Z</dcterms:modified>
</cp:coreProperties>
</file>